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29" autoAdjust="0"/>
    <p:restoredTop sz="94660"/>
  </p:normalViewPr>
  <p:slideViewPr>
    <p:cSldViewPr>
      <p:cViewPr varScale="1">
        <p:scale>
          <a:sx n="69" d="100"/>
          <a:sy n="69" d="100"/>
        </p:scale>
        <p:origin x="-13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F8965-D55E-41AB-84D0-CA81FFF4E323}" type="datetimeFigureOut">
              <a:rPr lang="it-IT" smtClean="0"/>
              <a:pPr/>
              <a:t>17/06/2015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4EB59-03FF-4EA9-B84E-D958C5344E0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8391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4682" y="380999"/>
            <a:ext cx="7713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latin typeface="Candara" pitchFamily="34" charset="0"/>
              </a:rPr>
              <a:t>Gruppo 4 – The </a:t>
            </a:r>
            <a:r>
              <a:rPr lang="it-IT" sz="2000" dirty="0" err="1" smtClean="0">
                <a:latin typeface="Candara" pitchFamily="34" charset="0"/>
              </a:rPr>
              <a:t>Internship</a:t>
            </a:r>
            <a:r>
              <a:rPr lang="it-IT" sz="2000" dirty="0" smtClean="0">
                <a:latin typeface="Candara" pitchFamily="34" charset="0"/>
              </a:rPr>
              <a:t> </a:t>
            </a:r>
            <a:r>
              <a:rPr lang="it-IT" sz="2000" smtClean="0">
                <a:latin typeface="Candara" pitchFamily="34" charset="0"/>
              </a:rPr>
              <a:t>Xtreme</a:t>
            </a:r>
            <a:endParaRPr lang="it-IT" sz="2000" dirty="0" smtClean="0">
              <a:latin typeface="Candar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1100" y="46482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latin typeface="Aharoni" pitchFamily="2" charset="-79"/>
                <a:cs typeface="Aharoni" pitchFamily="2" charset="-79"/>
              </a:rPr>
              <a:t>ALLA RICERCA DEL DNA</a:t>
            </a:r>
            <a:endParaRPr lang="it-IT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5417641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Candara" pitchFamily="34" charset="0"/>
              </a:rPr>
              <a:t>Un viaggio alla scoperta dei grandi nomi che hanno segnato la storia del DNA</a:t>
            </a:r>
            <a:endParaRPr lang="it-IT" sz="24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612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ndara" pitchFamily="34" charset="0"/>
              </a:rPr>
              <a:t>Friedrich Miescher (1844 -1895)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81000" y="1447800"/>
            <a:ext cx="3453457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267200" y="1676400"/>
            <a:ext cx="3810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Biologo svizzero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Scoperta della nucleina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Studia medicina a Basilea e si laurea nel 1868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Dirige i laboratori della Max Plank Society e un istituto di ricerca a Basilea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Nel </a:t>
            </a:r>
            <a:r>
              <a:rPr lang="it-IT" sz="2400" b="1" dirty="0" smtClean="0">
                <a:latin typeface="Candara" pitchFamily="34" charset="0"/>
              </a:rPr>
              <a:t>1869</a:t>
            </a:r>
            <a:r>
              <a:rPr lang="it-IT" sz="2400" dirty="0" smtClean="0">
                <a:latin typeface="Candara" pitchFamily="34" charset="0"/>
              </a:rPr>
              <a:t> scopre la presenza di vari composti chimici che chiama </a:t>
            </a:r>
            <a:r>
              <a:rPr lang="it-IT" sz="2400" b="1" dirty="0" smtClean="0">
                <a:latin typeface="Candara" pitchFamily="34" charset="0"/>
              </a:rPr>
              <a:t>nucleina</a:t>
            </a:r>
            <a:endParaRPr lang="it-IT" sz="24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784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ndara" pitchFamily="34" charset="0"/>
              </a:rPr>
              <a:t>Frederick Griffith (1879 – 1941)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1295400"/>
            <a:ext cx="2282541" cy="3352800"/>
          </a:xfrm>
        </p:spPr>
      </p:pic>
      <p:sp>
        <p:nvSpPr>
          <p:cNvPr id="5" name="TextBox 4"/>
          <p:cNvSpPr txBox="1"/>
          <p:nvPr/>
        </p:nvSpPr>
        <p:spPr>
          <a:xfrm>
            <a:off x="3221182" y="1309493"/>
            <a:ext cx="4800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Biologo inglese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Nel </a:t>
            </a:r>
            <a:r>
              <a:rPr lang="it-IT" sz="2000" b="1" dirty="0" smtClean="0">
                <a:latin typeface="Candara" pitchFamily="34" charset="0"/>
              </a:rPr>
              <a:t>1928 </a:t>
            </a:r>
            <a:r>
              <a:rPr lang="it-IT" sz="2000" dirty="0" smtClean="0">
                <a:latin typeface="Candara" pitchFamily="34" charset="0"/>
              </a:rPr>
              <a:t>scopre un </a:t>
            </a:r>
            <a:r>
              <a:rPr lang="it-IT" sz="2000" b="1" dirty="0" smtClean="0">
                <a:latin typeface="Candara" pitchFamily="34" charset="0"/>
              </a:rPr>
              <a:t>principio trasformante</a:t>
            </a:r>
            <a:r>
              <a:rPr lang="it-IT" sz="2000" dirty="0" smtClean="0">
                <a:latin typeface="Candara" pitchFamily="34" charset="0"/>
              </a:rPr>
              <a:t> nella trasformazione batterica</a:t>
            </a:r>
          </a:p>
          <a:p>
            <a:pPr marL="285750" indent="-285750">
              <a:buFont typeface="Arial" pitchFamily="34" charset="0"/>
              <a:buChar char="•"/>
            </a:pPr>
            <a:endParaRPr lang="it-IT" dirty="0"/>
          </a:p>
        </p:txBody>
      </p:sp>
      <p:pic>
        <p:nvPicPr>
          <p:cNvPr id="6" name="Content Placeholder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2495" y="2737305"/>
            <a:ext cx="5143305" cy="394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0572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>
                <a:latin typeface="Candara" pitchFamily="34" charset="0"/>
              </a:rPr>
              <a:t>Rudolf Signer (1903 – 1990), Torbjorn Caspersson (1910 – 1997)</a:t>
            </a:r>
            <a:endParaRPr lang="it-IT" sz="3200" dirty="0">
              <a:latin typeface="Candar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600200"/>
            <a:ext cx="2880868" cy="4038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800" y="2353764"/>
            <a:ext cx="2936997" cy="41643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5911334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ndara" pitchFamily="34" charset="0"/>
              </a:rPr>
              <a:t>Rudolf Signer</a:t>
            </a:r>
            <a:endParaRPr lang="it-IT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7709" y="1752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ndara" pitchFamily="34" charset="0"/>
              </a:rPr>
              <a:t>Torbjorn Caspersson</a:t>
            </a:r>
            <a:endParaRPr lang="it-IT" dirty="0">
              <a:latin typeface="Candar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2364" y="1937266"/>
            <a:ext cx="254923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Signer è un professore di chimica organica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Caspersson è un genetista svedese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Scoprono che il DNA è formanto da lunghe sequenze di basi nucleotidiche</a:t>
            </a:r>
            <a:endParaRPr lang="it-IT" sz="22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889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latin typeface="Candara" pitchFamily="34" charset="0"/>
              </a:rPr>
              <a:t>Oswald Avery, Colin MacLeod, Maclyn McCarty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7962" y="4444663"/>
            <a:ext cx="2909729" cy="2286368"/>
          </a:xfrm>
        </p:spPr>
      </p:pic>
      <p:sp>
        <p:nvSpPr>
          <p:cNvPr id="7" name="TextBox 6"/>
          <p:cNvSpPr txBox="1"/>
          <p:nvPr/>
        </p:nvSpPr>
        <p:spPr>
          <a:xfrm>
            <a:off x="5510646" y="3659603"/>
            <a:ext cx="3429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 smtClean="0"/>
              <a:t>Sopra, una foto di Maclyn McCarty, sotto, lo stesso McMarty con James Watson e Francis  Crick</a:t>
            </a:r>
            <a:endParaRPr lang="it-IT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0109" y="1740932"/>
            <a:ext cx="2510537" cy="320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1763251"/>
            <a:ext cx="2497080" cy="37008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9696" y="822083"/>
            <a:ext cx="2233359" cy="27915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59009" y="4977167"/>
            <a:ext cx="179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andara" pitchFamily="34" charset="0"/>
              </a:rPr>
              <a:t>Oswald Avery</a:t>
            </a:r>
            <a:endParaRPr lang="it-IT" sz="1600" dirty="0"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1945" y="5464081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andara" pitchFamily="34" charset="0"/>
              </a:rPr>
              <a:t>Colin MacLeod</a:t>
            </a:r>
            <a:endParaRPr lang="it-IT" sz="1600" dirty="0"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19400" y="5633358"/>
            <a:ext cx="2691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u="sng" dirty="0" smtClean="0">
                <a:latin typeface="Candara" pitchFamily="34" charset="0"/>
              </a:rPr>
              <a:t>SCOPERTA:</a:t>
            </a:r>
            <a:r>
              <a:rPr lang="it-IT" sz="2000" dirty="0" smtClean="0">
                <a:latin typeface="Candara" pitchFamily="34" charset="0"/>
              </a:rPr>
              <a:t> il fattore trasformante di Griffith è il </a:t>
            </a:r>
            <a:r>
              <a:rPr lang="it-IT" sz="2000" b="1" dirty="0" smtClean="0">
                <a:latin typeface="Candara" pitchFamily="34" charset="0"/>
              </a:rPr>
              <a:t>DNA</a:t>
            </a:r>
            <a:endParaRPr lang="it-IT" sz="20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4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ndara" pitchFamily="34" charset="0"/>
              </a:rPr>
              <a:t>Erwin Chargaff (1905 – 2002)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709" y="1295400"/>
            <a:ext cx="3810000" cy="4791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6855" y="1798111"/>
            <a:ext cx="34982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Chimico austriaco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Emigra negli USA durante il periodo nazista in Germania e nel ‘40 diventa cittadino statunitense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latin typeface="Candara" pitchFamily="34" charset="0"/>
              </a:rPr>
              <a:t>Nel </a:t>
            </a:r>
            <a:r>
              <a:rPr lang="it-IT" sz="2400" b="1" dirty="0" smtClean="0">
                <a:latin typeface="Candara" pitchFamily="34" charset="0"/>
              </a:rPr>
              <a:t>1950</a:t>
            </a:r>
            <a:r>
              <a:rPr lang="it-IT" sz="2400" dirty="0" smtClean="0">
                <a:latin typeface="Candara" pitchFamily="34" charset="0"/>
              </a:rPr>
              <a:t> studia i rapporti tra le </a:t>
            </a:r>
            <a:r>
              <a:rPr lang="it-IT" sz="2400" b="1" dirty="0" smtClean="0">
                <a:latin typeface="Candara" pitchFamily="34" charset="0"/>
              </a:rPr>
              <a:t>basi azotate</a:t>
            </a:r>
            <a:r>
              <a:rPr lang="it-IT" sz="2400" dirty="0" smtClean="0">
                <a:latin typeface="Candara" pitchFamily="34" charset="0"/>
              </a:rPr>
              <a:t> </a:t>
            </a:r>
            <a:r>
              <a:rPr lang="it-IT" sz="2400" dirty="0" smtClean="0">
                <a:latin typeface="Candara" pitchFamily="34" charset="0"/>
                <a:sym typeface="Wingdings" pitchFamily="2" charset="2"/>
              </a:rPr>
              <a:t></a:t>
            </a:r>
            <a:r>
              <a:rPr lang="it-IT" sz="2400" dirty="0" smtClean="0">
                <a:latin typeface="Candara" pitchFamily="34" charset="0"/>
              </a:rPr>
              <a:t>Regole di Chargaff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xmlns="" val="253848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Candara" pitchFamily="34" charset="0"/>
              </a:rPr>
              <a:t>Rosalind Franklin (1920 – 1958)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1295400"/>
            <a:ext cx="3207239" cy="4525963"/>
          </a:xfrm>
        </p:spPr>
      </p:pic>
      <p:sp>
        <p:nvSpPr>
          <p:cNvPr id="7" name="TextBox 6"/>
          <p:cNvSpPr txBox="1"/>
          <p:nvPr/>
        </p:nvSpPr>
        <p:spPr>
          <a:xfrm>
            <a:off x="3810000" y="1447800"/>
            <a:ext cx="4876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Biofisica britannica e cristallografa a raggi X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Contribuisce nella scoperta della doppia elica del DNA ma il merito non le viene riconosciuto subito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Muore a causa di un tumore alle ovaie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Nel </a:t>
            </a:r>
            <a:r>
              <a:rPr lang="it-IT" sz="2200" b="1" dirty="0" smtClean="0">
                <a:latin typeface="Candara" pitchFamily="34" charset="0"/>
              </a:rPr>
              <a:t>1951</a:t>
            </a:r>
            <a:r>
              <a:rPr lang="it-IT" sz="2200" dirty="0" smtClean="0">
                <a:latin typeface="Candara" pitchFamily="34" charset="0"/>
              </a:rPr>
              <a:t> scatta la </a:t>
            </a:r>
            <a:r>
              <a:rPr lang="it-IT" sz="2200" b="1" dirty="0" smtClean="0">
                <a:latin typeface="Candara" pitchFamily="34" charset="0"/>
              </a:rPr>
              <a:t>foto 51</a:t>
            </a:r>
            <a:endParaRPr lang="it-IT" sz="2200" b="1" dirty="0">
              <a:latin typeface="Candara" pitchFamily="34" charset="0"/>
            </a:endParaRP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0800" y="4269349"/>
            <a:ext cx="2505248" cy="25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69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latin typeface="Candara" pitchFamily="34" charset="0"/>
              </a:rPr>
              <a:t>Alfred Hershey (1908- 1997) e Martha Chase (1927 – 2003)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600200"/>
            <a:ext cx="5717005" cy="4525963"/>
          </a:xfrm>
        </p:spPr>
      </p:pic>
      <p:sp>
        <p:nvSpPr>
          <p:cNvPr id="5" name="TextBox 4"/>
          <p:cNvSpPr txBox="1"/>
          <p:nvPr/>
        </p:nvSpPr>
        <p:spPr>
          <a:xfrm>
            <a:off x="6248400" y="2209800"/>
            <a:ext cx="2667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Genetisti statunitensi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Chase è assistente di Hershey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200" dirty="0" smtClean="0">
                <a:latin typeface="Candara" pitchFamily="34" charset="0"/>
              </a:rPr>
              <a:t>Nel </a:t>
            </a:r>
            <a:r>
              <a:rPr lang="it-IT" sz="2200" b="1" dirty="0" smtClean="0">
                <a:latin typeface="Candara" pitchFamily="34" charset="0"/>
              </a:rPr>
              <a:t>1952</a:t>
            </a:r>
            <a:r>
              <a:rPr lang="it-IT" sz="2200" dirty="0" smtClean="0">
                <a:latin typeface="Candara" pitchFamily="34" charset="0"/>
              </a:rPr>
              <a:t> scoprono che il materiale genetico è costituito da </a:t>
            </a:r>
            <a:r>
              <a:rPr lang="it-IT" sz="2200" b="1" dirty="0" smtClean="0">
                <a:latin typeface="Candara" pitchFamily="34" charset="0"/>
              </a:rPr>
              <a:t>DNA</a:t>
            </a:r>
            <a:r>
              <a:rPr lang="it-IT" sz="2200" dirty="0" smtClean="0">
                <a:latin typeface="Candara" pitchFamily="34" charset="0"/>
              </a:rPr>
              <a:t> e </a:t>
            </a:r>
            <a:r>
              <a:rPr lang="it-IT" sz="2200" u="sng" dirty="0" smtClean="0">
                <a:latin typeface="Candara" pitchFamily="34" charset="0"/>
              </a:rPr>
              <a:t>non</a:t>
            </a:r>
            <a:r>
              <a:rPr lang="it-IT" sz="2200" dirty="0" smtClean="0">
                <a:latin typeface="Candara" pitchFamily="34" charset="0"/>
              </a:rPr>
              <a:t> proteine</a:t>
            </a:r>
            <a:endParaRPr lang="it-IT" sz="22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161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latin typeface="Candara" pitchFamily="34" charset="0"/>
              </a:rPr>
              <a:t>James Watson (1928) e Francis Crick (1916 – 2004)</a:t>
            </a:r>
            <a:endParaRPr lang="it-IT" dirty="0">
              <a:latin typeface="Candar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524000"/>
            <a:ext cx="4919672" cy="3657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6600" y="4191000"/>
            <a:ext cx="1905000" cy="251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91200" y="1633386"/>
            <a:ext cx="2971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Watson è un biologo statunitense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Crick è uno scienziato britannico</a:t>
            </a:r>
            <a:endParaRPr lang="it-IT" sz="2000" dirty="0">
              <a:latin typeface="Candar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Nel </a:t>
            </a:r>
            <a:r>
              <a:rPr lang="it-IT" sz="2000" b="1" dirty="0" smtClean="0">
                <a:latin typeface="Candara" pitchFamily="34" charset="0"/>
              </a:rPr>
              <a:t>1953</a:t>
            </a:r>
            <a:r>
              <a:rPr lang="it-IT" sz="2000" dirty="0" smtClean="0">
                <a:latin typeface="Candara" pitchFamily="34" charset="0"/>
              </a:rPr>
              <a:t> scoprono, con l’aiuto della Franklin, che la struttura del DNA  è una </a:t>
            </a:r>
            <a:r>
              <a:rPr lang="it-IT" sz="2000" b="1" dirty="0" smtClean="0">
                <a:latin typeface="Candara" pitchFamily="34" charset="0"/>
              </a:rPr>
              <a:t>doppia elica</a:t>
            </a:r>
          </a:p>
          <a:p>
            <a:endParaRPr lang="it-IT" dirty="0">
              <a:latin typeface="Candar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5448300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000" dirty="0" smtClean="0">
                <a:latin typeface="Candara" pitchFamily="34" charset="0"/>
              </a:rPr>
              <a:t>Nel </a:t>
            </a:r>
            <a:r>
              <a:rPr lang="it-IT" sz="2000" b="1" dirty="0" smtClean="0">
                <a:latin typeface="Candara" pitchFamily="34" charset="0"/>
              </a:rPr>
              <a:t>1962</a:t>
            </a:r>
            <a:r>
              <a:rPr lang="it-IT" sz="2000" dirty="0" smtClean="0">
                <a:latin typeface="Candara" pitchFamily="34" charset="0"/>
              </a:rPr>
              <a:t> vincono il premio </a:t>
            </a:r>
            <a:r>
              <a:rPr lang="it-IT" sz="2000" b="1" dirty="0" smtClean="0">
                <a:latin typeface="Candara" pitchFamily="34" charset="0"/>
              </a:rPr>
              <a:t>Nobel</a:t>
            </a:r>
            <a:r>
              <a:rPr lang="it-IT" sz="2000" dirty="0" smtClean="0">
                <a:latin typeface="Candara" pitchFamily="34" charset="0"/>
              </a:rPr>
              <a:t> per la medicina assieme a Maurice Wilkins</a:t>
            </a:r>
            <a:endParaRPr lang="it-IT" sz="20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8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343</Words>
  <Application>Microsoft Office PowerPoint</Application>
  <PresentationFormat>Presentazione su schermo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Office Theme</vt:lpstr>
      <vt:lpstr>Diapositiva 1</vt:lpstr>
      <vt:lpstr>Friedrich Miescher (1844 -1895)</vt:lpstr>
      <vt:lpstr>Frederick Griffith (1879 – 1941)</vt:lpstr>
      <vt:lpstr>Rudolf Signer (1903 – 1990), Torbjorn Caspersson (1910 – 1997)</vt:lpstr>
      <vt:lpstr>Oswald Avery, Colin MacLeod, Maclyn McCarty</vt:lpstr>
      <vt:lpstr>Erwin Chargaff (1905 – 2002)</vt:lpstr>
      <vt:lpstr>Rosalind Franklin (1920 – 1958)</vt:lpstr>
      <vt:lpstr>Alfred Hershey (1908- 1997) e Martha Chase (1927 – 2003)</vt:lpstr>
      <vt:lpstr>James Watson (1928) e Francis Crick (1916 – 2004)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Nene Caporali</dc:creator>
  <cp:lastModifiedBy>Alessandra</cp:lastModifiedBy>
  <cp:revision>14</cp:revision>
  <dcterms:created xsi:type="dcterms:W3CDTF">2006-08-16T00:00:00Z</dcterms:created>
  <dcterms:modified xsi:type="dcterms:W3CDTF">2015-06-17T13:09:47Z</dcterms:modified>
</cp:coreProperties>
</file>