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9" r:id="rId4"/>
    <p:sldId id="263" r:id="rId5"/>
    <p:sldId id="264" r:id="rId6"/>
    <p:sldId id="267" r:id="rId7"/>
    <p:sldId id="265" r:id="rId8"/>
    <p:sldId id="268" r:id="rId9"/>
    <p:sldId id="266" r:id="rId10"/>
    <p:sldId id="272" r:id="rId11"/>
    <p:sldId id="269" r:id="rId12"/>
    <p:sldId id="274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80" r:id="rId21"/>
    <p:sldId id="279" r:id="rId22"/>
    <p:sldId id="28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3EA4D-C08A-44CB-A9C3-FDC4C08F9F00}" v="64" dt="2022-04-28T14:38:54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Cenci" userId="15408d18ce30ad5a" providerId="LiveId" clId="{F033EA4D-C08A-44CB-A9C3-FDC4C08F9F00}"/>
    <pc:docChg chg="undo custSel addSld delSld modSld sldOrd addMainMaster delMainMaster">
      <pc:chgData name="Nicole Cenci" userId="15408d18ce30ad5a" providerId="LiveId" clId="{F033EA4D-C08A-44CB-A9C3-FDC4C08F9F00}" dt="2022-04-28T14:39:33.360" v="846"/>
      <pc:docMkLst>
        <pc:docMk/>
      </pc:docMkLst>
      <pc:sldChg chg="addSp delSp modSp new mod modMedia setBg modClrScheme addAnim delAnim chgLayout">
        <pc:chgData name="Nicole Cenci" userId="15408d18ce30ad5a" providerId="LiveId" clId="{F033EA4D-C08A-44CB-A9C3-FDC4C08F9F00}" dt="2022-04-28T14:13:21.435" v="289" actId="1076"/>
        <pc:sldMkLst>
          <pc:docMk/>
          <pc:sldMk cId="3252061785" sldId="256"/>
        </pc:sldMkLst>
        <pc:spChg chg="mod">
          <ac:chgData name="Nicole Cenci" userId="15408d18ce30ad5a" providerId="LiveId" clId="{F033EA4D-C08A-44CB-A9C3-FDC4C08F9F00}" dt="2022-04-28T14:13:18.039" v="288" actId="403"/>
          <ac:spMkLst>
            <pc:docMk/>
            <pc:sldMk cId="3252061785" sldId="256"/>
            <ac:spMk id="2" creationId="{D6C30E70-A5BA-4C09-9806-97CDB49BE61A}"/>
          </ac:spMkLst>
        </pc:spChg>
        <pc:spChg chg="mod">
          <ac:chgData name="Nicole Cenci" userId="15408d18ce30ad5a" providerId="LiveId" clId="{F033EA4D-C08A-44CB-A9C3-FDC4C08F9F00}" dt="2022-04-28T14:13:21.435" v="289" actId="1076"/>
          <ac:spMkLst>
            <pc:docMk/>
            <pc:sldMk cId="3252061785" sldId="256"/>
            <ac:spMk id="3" creationId="{4BE2DF00-7D24-459A-B3AE-83336CF42C0F}"/>
          </ac:spMkLst>
        </pc:spChg>
        <pc:spChg chg="add del">
          <ac:chgData name="Nicole Cenci" userId="15408d18ce30ad5a" providerId="LiveId" clId="{F033EA4D-C08A-44CB-A9C3-FDC4C08F9F00}" dt="2022-04-28T14:00:06.321" v="50" actId="26606"/>
          <ac:spMkLst>
            <pc:docMk/>
            <pc:sldMk cId="3252061785" sldId="256"/>
            <ac:spMk id="9" creationId="{25F947E4-EC36-4578-B5D9-94F6C7AA9FE8}"/>
          </ac:spMkLst>
        </pc:spChg>
        <pc:spChg chg="add del">
          <ac:chgData name="Nicole Cenci" userId="15408d18ce30ad5a" providerId="LiveId" clId="{F033EA4D-C08A-44CB-A9C3-FDC4C08F9F00}" dt="2022-04-28T14:00:06.321" v="50" actId="26606"/>
          <ac:spMkLst>
            <pc:docMk/>
            <pc:sldMk cId="3252061785" sldId="256"/>
            <ac:spMk id="11" creationId="{C7846A0D-19A4-4F64-B17F-AB38D3F47143}"/>
          </ac:spMkLst>
        </pc:spChg>
        <pc:spChg chg="add del">
          <ac:chgData name="Nicole Cenci" userId="15408d18ce30ad5a" providerId="LiveId" clId="{F033EA4D-C08A-44CB-A9C3-FDC4C08F9F00}" dt="2022-04-28T14:00:07.449" v="54" actId="26606"/>
          <ac:spMkLst>
            <pc:docMk/>
            <pc:sldMk cId="3252061785" sldId="256"/>
            <ac:spMk id="13" creationId="{08B44AFE-C181-7047-8CC9-CA00BD385EEA}"/>
          </ac:spMkLst>
        </pc:spChg>
        <pc:spChg chg="add del">
          <ac:chgData name="Nicole Cenci" userId="15408d18ce30ad5a" providerId="LiveId" clId="{F033EA4D-C08A-44CB-A9C3-FDC4C08F9F00}" dt="2022-04-28T14:00:07.449" v="54" actId="26606"/>
          <ac:spMkLst>
            <pc:docMk/>
            <pc:sldMk cId="3252061785" sldId="256"/>
            <ac:spMk id="14" creationId="{A88F843D-1C1B-C740-AC27-E3238D0F5F47}"/>
          </ac:spMkLst>
        </pc:spChg>
        <pc:spChg chg="add del">
          <ac:chgData name="Nicole Cenci" userId="15408d18ce30ad5a" providerId="LiveId" clId="{F033EA4D-C08A-44CB-A9C3-FDC4C08F9F00}" dt="2022-04-28T14:00:07.449" v="54" actId="26606"/>
          <ac:spMkLst>
            <pc:docMk/>
            <pc:sldMk cId="3252061785" sldId="256"/>
            <ac:spMk id="16" creationId="{A21C8291-E3D5-4240-8FF4-E5213CBCC453}"/>
          </ac:spMkLst>
        </pc:spChg>
        <pc:spChg chg="add del">
          <ac:chgData name="Nicole Cenci" userId="15408d18ce30ad5a" providerId="LiveId" clId="{F033EA4D-C08A-44CB-A9C3-FDC4C08F9F00}" dt="2022-04-28T14:00:40.765" v="70" actId="26606"/>
          <ac:spMkLst>
            <pc:docMk/>
            <pc:sldMk cId="3252061785" sldId="256"/>
            <ac:spMk id="17" creationId="{55993D72-5628-4E5E-BB9F-96066414EEFD}"/>
          </ac:spMkLst>
        </pc:spChg>
        <pc:spChg chg="add del">
          <ac:chgData name="Nicole Cenci" userId="15408d18ce30ad5a" providerId="LiveId" clId="{F033EA4D-C08A-44CB-A9C3-FDC4C08F9F00}" dt="2022-04-28T14:00:40.765" v="70" actId="26606"/>
          <ac:spMkLst>
            <pc:docMk/>
            <pc:sldMk cId="3252061785" sldId="256"/>
            <ac:spMk id="18" creationId="{F619DE0E-F039-443E-AF60-E4B6AA72D29F}"/>
          </ac:spMkLst>
        </pc:spChg>
        <pc:spChg chg="add del">
          <ac:chgData name="Nicole Cenci" userId="15408d18ce30ad5a" providerId="LiveId" clId="{F033EA4D-C08A-44CB-A9C3-FDC4C08F9F00}" dt="2022-04-28T14:00:40.765" v="70" actId="26606"/>
          <ac:spMkLst>
            <pc:docMk/>
            <pc:sldMk cId="3252061785" sldId="256"/>
            <ac:spMk id="19" creationId="{AA065953-3D69-4CD4-80C3-DF10DEB4C761}"/>
          </ac:spMkLst>
        </pc:spChg>
        <pc:spChg chg="add del">
          <ac:chgData name="Nicole Cenci" userId="15408d18ce30ad5a" providerId="LiveId" clId="{F033EA4D-C08A-44CB-A9C3-FDC4C08F9F00}" dt="2022-04-28T14:00:40.765" v="70" actId="26606"/>
          <ac:spMkLst>
            <pc:docMk/>
            <pc:sldMk cId="3252061785" sldId="256"/>
            <ac:spMk id="20" creationId="{2AB36DB5-F10D-4EDB-87E2-ECB9301FFC62}"/>
          </ac:spMkLst>
        </pc:spChg>
        <pc:spChg chg="add del">
          <ac:chgData name="Nicole Cenci" userId="15408d18ce30ad5a" providerId="LiveId" clId="{F033EA4D-C08A-44CB-A9C3-FDC4C08F9F00}" dt="2022-04-28T14:00:40.765" v="70" actId="26606"/>
          <ac:spMkLst>
            <pc:docMk/>
            <pc:sldMk cId="3252061785" sldId="256"/>
            <ac:spMk id="21" creationId="{446F195D-95DC-419E-BBC1-E2B601A6067B}"/>
          </ac:spMkLst>
        </pc:spChg>
        <pc:spChg chg="add del">
          <ac:chgData name="Nicole Cenci" userId="15408d18ce30ad5a" providerId="LiveId" clId="{F033EA4D-C08A-44CB-A9C3-FDC4C08F9F00}" dt="2022-04-28T14:00:40.655" v="69" actId="26606"/>
          <ac:spMkLst>
            <pc:docMk/>
            <pc:sldMk cId="3252061785" sldId="256"/>
            <ac:spMk id="27" creationId="{7A18C9FB-EC4C-4DAE-8F7D-C6E5AF607958}"/>
          </ac:spMkLst>
        </pc:spChg>
        <pc:spChg chg="add del">
          <ac:chgData name="Nicole Cenci" userId="15408d18ce30ad5a" providerId="LiveId" clId="{F033EA4D-C08A-44CB-A9C3-FDC4C08F9F00}" dt="2022-04-28T14:00:40.655" v="69" actId="26606"/>
          <ac:spMkLst>
            <pc:docMk/>
            <pc:sldMk cId="3252061785" sldId="256"/>
            <ac:spMk id="29" creationId="{B47A9921-6509-49C2-BEBF-924F28066091}"/>
          </ac:spMkLst>
        </pc:spChg>
        <pc:spChg chg="add">
          <ac:chgData name="Nicole Cenci" userId="15408d18ce30ad5a" providerId="LiveId" clId="{F033EA4D-C08A-44CB-A9C3-FDC4C08F9F00}" dt="2022-04-28T14:00:40.765" v="70" actId="26606"/>
          <ac:spMkLst>
            <pc:docMk/>
            <pc:sldMk cId="3252061785" sldId="256"/>
            <ac:spMk id="31" creationId="{A760B08A-B322-4C79-AB6D-7E4246352E9B}"/>
          </ac:spMkLst>
        </pc:spChg>
        <pc:spChg chg="add">
          <ac:chgData name="Nicole Cenci" userId="15408d18ce30ad5a" providerId="LiveId" clId="{F033EA4D-C08A-44CB-A9C3-FDC4C08F9F00}" dt="2022-04-28T14:00:40.765" v="70" actId="26606"/>
          <ac:spMkLst>
            <pc:docMk/>
            <pc:sldMk cId="3252061785" sldId="256"/>
            <ac:spMk id="32" creationId="{30103171-0BA0-4AF0-AF05-04AFA1A4ACCA}"/>
          </ac:spMkLst>
        </pc:spChg>
        <pc:spChg chg="add">
          <ac:chgData name="Nicole Cenci" userId="15408d18ce30ad5a" providerId="LiveId" clId="{F033EA4D-C08A-44CB-A9C3-FDC4C08F9F00}" dt="2022-04-28T14:00:40.765" v="70" actId="26606"/>
          <ac:spMkLst>
            <pc:docMk/>
            <pc:sldMk cId="3252061785" sldId="256"/>
            <ac:spMk id="33" creationId="{E128B901-D4EA-4C4D-A150-23D2A6DEC6E8}"/>
          </ac:spMkLst>
        </pc:spChg>
        <pc:picChg chg="add del mod">
          <ac:chgData name="Nicole Cenci" userId="15408d18ce30ad5a" providerId="LiveId" clId="{F033EA4D-C08A-44CB-A9C3-FDC4C08F9F00}" dt="2022-04-28T14:00:06.321" v="50" actId="26606"/>
          <ac:picMkLst>
            <pc:docMk/>
            <pc:sldMk cId="3252061785" sldId="256"/>
            <ac:picMk id="4" creationId="{DA25E745-9D23-D009-A24B-B263EBAAF2FC}"/>
          </ac:picMkLst>
        </pc:picChg>
        <pc:picChg chg="add del">
          <ac:chgData name="Nicole Cenci" userId="15408d18ce30ad5a" providerId="LiveId" clId="{F033EA4D-C08A-44CB-A9C3-FDC4C08F9F00}" dt="2022-04-28T14:00:07.449" v="54" actId="26606"/>
          <ac:picMkLst>
            <pc:docMk/>
            <pc:sldMk cId="3252061785" sldId="256"/>
            <ac:picMk id="15" creationId="{6DDC3F01-D3A5-15E0-7D5C-2C7A212EB05E}"/>
          </ac:picMkLst>
        </pc:picChg>
        <pc:picChg chg="add mod ord">
          <ac:chgData name="Nicole Cenci" userId="15408d18ce30ad5a" providerId="LiveId" clId="{F033EA4D-C08A-44CB-A9C3-FDC4C08F9F00}" dt="2022-04-28T14:00:40.765" v="70" actId="26606"/>
          <ac:picMkLst>
            <pc:docMk/>
            <pc:sldMk cId="3252061785" sldId="256"/>
            <ac:picMk id="22" creationId="{D812A45A-E34D-9A42-F8A9-CDA6776432A7}"/>
          </ac:picMkLst>
        </pc:picChg>
      </pc:sldChg>
      <pc:sldChg chg="addSp delSp modSp new mod setBg">
        <pc:chgData name="Nicole Cenci" userId="15408d18ce30ad5a" providerId="LiveId" clId="{F033EA4D-C08A-44CB-A9C3-FDC4C08F9F00}" dt="2022-04-28T14:08:22.091" v="170" actId="207"/>
        <pc:sldMkLst>
          <pc:docMk/>
          <pc:sldMk cId="281319576" sldId="257"/>
        </pc:sldMkLst>
        <pc:spChg chg="mod">
          <ac:chgData name="Nicole Cenci" userId="15408d18ce30ad5a" providerId="LiveId" clId="{F033EA4D-C08A-44CB-A9C3-FDC4C08F9F00}" dt="2022-04-28T14:02:07.016" v="105" actId="403"/>
          <ac:spMkLst>
            <pc:docMk/>
            <pc:sldMk cId="281319576" sldId="257"/>
            <ac:spMk id="2" creationId="{BF1ACD21-7F91-467C-A2E8-E18AC14E644A}"/>
          </ac:spMkLst>
        </pc:spChg>
        <pc:spChg chg="del mod">
          <ac:chgData name="Nicole Cenci" userId="15408d18ce30ad5a" providerId="LiveId" clId="{F033EA4D-C08A-44CB-A9C3-FDC4C08F9F00}" dt="2022-04-28T14:02:48.456" v="106" actId="931"/>
          <ac:spMkLst>
            <pc:docMk/>
            <pc:sldMk cId="281319576" sldId="257"/>
            <ac:spMk id="3" creationId="{D05F3964-9505-43CE-AE68-4A6F227525DD}"/>
          </ac:spMkLst>
        </pc:spChg>
        <pc:spChg chg="add">
          <ac:chgData name="Nicole Cenci" userId="15408d18ce30ad5a" providerId="LiveId" clId="{F033EA4D-C08A-44CB-A9C3-FDC4C08F9F00}" dt="2022-04-28T14:01:54.806" v="80" actId="26606"/>
          <ac:spMkLst>
            <pc:docMk/>
            <pc:sldMk cId="281319576" sldId="257"/>
            <ac:spMk id="8" creationId="{EFF9146B-4CCD-4CDB-AB9C-458005307E6F}"/>
          </ac:spMkLst>
        </pc:spChg>
        <pc:spChg chg="add">
          <ac:chgData name="Nicole Cenci" userId="15408d18ce30ad5a" providerId="LiveId" clId="{F033EA4D-C08A-44CB-A9C3-FDC4C08F9F00}" dt="2022-04-28T14:01:54.806" v="80" actId="26606"/>
          <ac:spMkLst>
            <pc:docMk/>
            <pc:sldMk cId="281319576" sldId="257"/>
            <ac:spMk id="10" creationId="{5E1FEFA6-7D4F-4746-AE64-D4D52FE76DC2}"/>
          </ac:spMkLst>
        </pc:spChg>
        <pc:spChg chg="add del mod">
          <ac:chgData name="Nicole Cenci" userId="15408d18ce30ad5a" providerId="LiveId" clId="{F033EA4D-C08A-44CB-A9C3-FDC4C08F9F00}" dt="2022-04-28T14:05:13.305" v="120"/>
          <ac:spMkLst>
            <pc:docMk/>
            <pc:sldMk cId="281319576" sldId="257"/>
            <ac:spMk id="11" creationId="{8F5110B3-F8D5-4BA3-B475-BBDB6925C437}"/>
          </ac:spMkLst>
        </pc:spChg>
        <pc:spChg chg="add">
          <ac:chgData name="Nicole Cenci" userId="15408d18ce30ad5a" providerId="LiveId" clId="{F033EA4D-C08A-44CB-A9C3-FDC4C08F9F00}" dt="2022-04-28T14:01:54.806" v="80" actId="26606"/>
          <ac:spMkLst>
            <pc:docMk/>
            <pc:sldMk cId="281319576" sldId="257"/>
            <ac:spMk id="12" creationId="{BF8DA3CF-9D4B-403A-9AD4-BB177DAB6CC1}"/>
          </ac:spMkLst>
        </pc:spChg>
        <pc:spChg chg="add mod">
          <ac:chgData name="Nicole Cenci" userId="15408d18ce30ad5a" providerId="LiveId" clId="{F033EA4D-C08A-44CB-A9C3-FDC4C08F9F00}" dt="2022-04-28T14:08:13.644" v="168" actId="207"/>
          <ac:spMkLst>
            <pc:docMk/>
            <pc:sldMk cId="281319576" sldId="257"/>
            <ac:spMk id="15" creationId="{27EAE33D-C098-4BDA-BE67-918CEDF22F50}"/>
          </ac:spMkLst>
        </pc:spChg>
        <pc:spChg chg="add mod">
          <ac:chgData name="Nicole Cenci" userId="15408d18ce30ad5a" providerId="LiveId" clId="{F033EA4D-C08A-44CB-A9C3-FDC4C08F9F00}" dt="2022-04-28T14:08:22.091" v="170" actId="207"/>
          <ac:spMkLst>
            <pc:docMk/>
            <pc:sldMk cId="281319576" sldId="257"/>
            <ac:spMk id="20" creationId="{57385C1D-47E2-458C-9C95-490502827496}"/>
          </ac:spMkLst>
        </pc:spChg>
        <pc:picChg chg="add del mod modCrop">
          <ac:chgData name="Nicole Cenci" userId="15408d18ce30ad5a" providerId="LiveId" clId="{F033EA4D-C08A-44CB-A9C3-FDC4C08F9F00}" dt="2022-04-28T14:05:12.375" v="119" actId="478"/>
          <ac:picMkLst>
            <pc:docMk/>
            <pc:sldMk cId="281319576" sldId="257"/>
            <ac:picMk id="5" creationId="{44001401-74AC-4639-B1C9-CDCEDDFA3626}"/>
          </ac:picMkLst>
        </pc:picChg>
        <pc:picChg chg="add mod modCrop">
          <ac:chgData name="Nicole Cenci" userId="15408d18ce30ad5a" providerId="LiveId" clId="{F033EA4D-C08A-44CB-A9C3-FDC4C08F9F00}" dt="2022-04-28T14:06:15.345" v="138" actId="1076"/>
          <ac:picMkLst>
            <pc:docMk/>
            <pc:sldMk cId="281319576" sldId="257"/>
            <ac:picMk id="7" creationId="{4C4B6528-FF8B-443D-8301-5A720BBD3ABB}"/>
          </ac:picMkLst>
        </pc:picChg>
        <pc:picChg chg="add mod modCrop">
          <ac:chgData name="Nicole Cenci" userId="15408d18ce30ad5a" providerId="LiveId" clId="{F033EA4D-C08A-44CB-A9C3-FDC4C08F9F00}" dt="2022-04-28T14:06:18.494" v="139" actId="1076"/>
          <ac:picMkLst>
            <pc:docMk/>
            <pc:sldMk cId="281319576" sldId="257"/>
            <ac:picMk id="14" creationId="{914CC8A3-FAD1-4CAC-B653-C4A93B8CD522}"/>
          </ac:picMkLst>
        </pc:picChg>
        <pc:picChg chg="add mod">
          <ac:chgData name="Nicole Cenci" userId="15408d18ce30ad5a" providerId="LiveId" clId="{F033EA4D-C08A-44CB-A9C3-FDC4C08F9F00}" dt="2022-04-28T14:06:45.700" v="145" actId="1076"/>
          <ac:picMkLst>
            <pc:docMk/>
            <pc:sldMk cId="281319576" sldId="257"/>
            <ac:picMk id="17" creationId="{B36D2258-57C1-4FE6-B418-D4CC1F088D3B}"/>
          </ac:picMkLst>
        </pc:picChg>
        <pc:picChg chg="add del mod">
          <ac:chgData name="Nicole Cenci" userId="15408d18ce30ad5a" providerId="LiveId" clId="{F033EA4D-C08A-44CB-A9C3-FDC4C08F9F00}" dt="2022-04-28T14:06:52.788" v="149" actId="478"/>
          <ac:picMkLst>
            <pc:docMk/>
            <pc:sldMk cId="281319576" sldId="257"/>
            <ac:picMk id="19" creationId="{8F1ABC47-19C1-4C19-B9A2-9A383BB763FD}"/>
          </ac:picMkLst>
        </pc:picChg>
        <pc:picChg chg="add mod modCrop">
          <ac:chgData name="Nicole Cenci" userId="15408d18ce30ad5a" providerId="LiveId" clId="{F033EA4D-C08A-44CB-A9C3-FDC4C08F9F00}" dt="2022-04-28T14:08:00.902" v="167" actId="1076"/>
          <ac:picMkLst>
            <pc:docMk/>
            <pc:sldMk cId="281319576" sldId="257"/>
            <ac:picMk id="22" creationId="{5B6E9BAA-EBD6-4E20-A1F6-DD9BFE7AF300}"/>
          </ac:picMkLst>
        </pc:picChg>
      </pc:sldChg>
      <pc:sldChg chg="modSp new del mod">
        <pc:chgData name="Nicole Cenci" userId="15408d18ce30ad5a" providerId="LiveId" clId="{F033EA4D-C08A-44CB-A9C3-FDC4C08F9F00}" dt="2022-04-28T14:10:31.813" v="234" actId="47"/>
        <pc:sldMkLst>
          <pc:docMk/>
          <pc:sldMk cId="278364372" sldId="258"/>
        </pc:sldMkLst>
        <pc:spChg chg="mod">
          <ac:chgData name="Nicole Cenci" userId="15408d18ce30ad5a" providerId="LiveId" clId="{F033EA4D-C08A-44CB-A9C3-FDC4C08F9F00}" dt="2022-04-28T14:08:44.754" v="188" actId="20577"/>
          <ac:spMkLst>
            <pc:docMk/>
            <pc:sldMk cId="278364372" sldId="258"/>
            <ac:spMk id="2" creationId="{03BEFF0E-9BE1-4290-9E72-5E8001C68B2E}"/>
          </ac:spMkLst>
        </pc:spChg>
      </pc:sldChg>
      <pc:sldChg chg="addSp modSp add mod">
        <pc:chgData name="Nicole Cenci" userId="15408d18ce30ad5a" providerId="LiveId" clId="{F033EA4D-C08A-44CB-A9C3-FDC4C08F9F00}" dt="2022-04-28T14:21:11.874" v="456" actId="207"/>
        <pc:sldMkLst>
          <pc:docMk/>
          <pc:sldMk cId="3178747464" sldId="259"/>
        </pc:sldMkLst>
        <pc:spChg chg="mod">
          <ac:chgData name="Nicole Cenci" userId="15408d18ce30ad5a" providerId="LiveId" clId="{F033EA4D-C08A-44CB-A9C3-FDC4C08F9F00}" dt="2022-04-28T14:21:11.874" v="456" actId="207"/>
          <ac:spMkLst>
            <pc:docMk/>
            <pc:sldMk cId="3178747464" sldId="259"/>
            <ac:spMk id="2" creationId="{BF1ACD21-7F91-467C-A2E8-E18AC14E644A}"/>
          </ac:spMkLst>
        </pc:spChg>
        <pc:spChg chg="mod">
          <ac:chgData name="Nicole Cenci" userId="15408d18ce30ad5a" providerId="LiveId" clId="{F033EA4D-C08A-44CB-A9C3-FDC4C08F9F00}" dt="2022-04-28T14:17:24.175" v="362" actId="1076"/>
          <ac:spMkLst>
            <pc:docMk/>
            <pc:sldMk cId="3178747464" sldId="259"/>
            <ac:spMk id="15" creationId="{27EAE33D-C098-4BDA-BE67-918CEDF22F50}"/>
          </ac:spMkLst>
        </pc:spChg>
        <pc:spChg chg="mod">
          <ac:chgData name="Nicole Cenci" userId="15408d18ce30ad5a" providerId="LiveId" clId="{F033EA4D-C08A-44CB-A9C3-FDC4C08F9F00}" dt="2022-04-28T14:17:32.570" v="366" actId="1076"/>
          <ac:spMkLst>
            <pc:docMk/>
            <pc:sldMk cId="3178747464" sldId="259"/>
            <ac:spMk id="20" creationId="{57385C1D-47E2-458C-9C95-490502827496}"/>
          </ac:spMkLst>
        </pc:spChg>
        <pc:picChg chg="add mod">
          <ac:chgData name="Nicole Cenci" userId="15408d18ce30ad5a" providerId="LiveId" clId="{F033EA4D-C08A-44CB-A9C3-FDC4C08F9F00}" dt="2022-04-28T14:17:28.079" v="364" actId="1076"/>
          <ac:picMkLst>
            <pc:docMk/>
            <pc:sldMk cId="3178747464" sldId="259"/>
            <ac:picMk id="4" creationId="{FAD9C3BC-E25A-4B22-8FE5-89054A74A5BE}"/>
          </ac:picMkLst>
        </pc:picChg>
        <pc:picChg chg="mod">
          <ac:chgData name="Nicole Cenci" userId="15408d18ce30ad5a" providerId="LiveId" clId="{F033EA4D-C08A-44CB-A9C3-FDC4C08F9F00}" dt="2022-04-28T14:17:34.271" v="367" actId="1076"/>
          <ac:picMkLst>
            <pc:docMk/>
            <pc:sldMk cId="3178747464" sldId="259"/>
            <ac:picMk id="7" creationId="{4C4B6528-FF8B-443D-8301-5A720BBD3ABB}"/>
          </ac:picMkLst>
        </pc:picChg>
        <pc:picChg chg="mod">
          <ac:chgData name="Nicole Cenci" userId="15408d18ce30ad5a" providerId="LiveId" clId="{F033EA4D-C08A-44CB-A9C3-FDC4C08F9F00}" dt="2022-04-28T14:17:21.466" v="361" actId="1076"/>
          <ac:picMkLst>
            <pc:docMk/>
            <pc:sldMk cId="3178747464" sldId="259"/>
            <ac:picMk id="14" creationId="{914CC8A3-FAD1-4CAC-B653-C4A93B8CD522}"/>
          </ac:picMkLst>
        </pc:picChg>
        <pc:picChg chg="mod">
          <ac:chgData name="Nicole Cenci" userId="15408d18ce30ad5a" providerId="LiveId" clId="{F033EA4D-C08A-44CB-A9C3-FDC4C08F9F00}" dt="2022-04-28T14:17:26.445" v="363" actId="1076"/>
          <ac:picMkLst>
            <pc:docMk/>
            <pc:sldMk cId="3178747464" sldId="259"/>
            <ac:picMk id="17" creationId="{B36D2258-57C1-4FE6-B418-D4CC1F088D3B}"/>
          </ac:picMkLst>
        </pc:picChg>
        <pc:picChg chg="mod">
          <ac:chgData name="Nicole Cenci" userId="15408d18ce30ad5a" providerId="LiveId" clId="{F033EA4D-C08A-44CB-A9C3-FDC4C08F9F00}" dt="2022-04-28T14:17:30.522" v="365" actId="1076"/>
          <ac:picMkLst>
            <pc:docMk/>
            <pc:sldMk cId="3178747464" sldId="259"/>
            <ac:picMk id="22" creationId="{5B6E9BAA-EBD6-4E20-A1F6-DD9BFE7AF300}"/>
          </ac:picMkLst>
        </pc:picChg>
      </pc:sldChg>
      <pc:sldChg chg="addSp delSp modSp add del mod">
        <pc:chgData name="Nicole Cenci" userId="15408d18ce30ad5a" providerId="LiveId" clId="{F033EA4D-C08A-44CB-A9C3-FDC4C08F9F00}" dt="2022-04-28T14:18:11.121" v="373" actId="47"/>
        <pc:sldMkLst>
          <pc:docMk/>
          <pc:sldMk cId="3304506410" sldId="260"/>
        </pc:sldMkLst>
        <pc:spChg chg="mod">
          <ac:chgData name="Nicole Cenci" userId="15408d18ce30ad5a" providerId="LiveId" clId="{F033EA4D-C08A-44CB-A9C3-FDC4C08F9F00}" dt="2022-04-28T14:12:43.313" v="269" actId="20577"/>
          <ac:spMkLst>
            <pc:docMk/>
            <pc:sldMk cId="3304506410" sldId="260"/>
            <ac:spMk id="2" creationId="{BF1ACD21-7F91-467C-A2E8-E18AC14E644A}"/>
          </ac:spMkLst>
        </pc:spChg>
        <pc:picChg chg="del">
          <ac:chgData name="Nicole Cenci" userId="15408d18ce30ad5a" providerId="LiveId" clId="{F033EA4D-C08A-44CB-A9C3-FDC4C08F9F00}" dt="2022-04-28T14:10:46.370" v="239" actId="478"/>
          <ac:picMkLst>
            <pc:docMk/>
            <pc:sldMk cId="3304506410" sldId="260"/>
            <ac:picMk id="4" creationId="{FAD9C3BC-E25A-4B22-8FE5-89054A74A5BE}"/>
          </ac:picMkLst>
        </pc:picChg>
        <pc:picChg chg="add mod modCrop">
          <ac:chgData name="Nicole Cenci" userId="15408d18ce30ad5a" providerId="LiveId" clId="{F033EA4D-C08A-44CB-A9C3-FDC4C08F9F00}" dt="2022-04-28T14:11:32.161" v="253" actId="732"/>
          <ac:picMkLst>
            <pc:docMk/>
            <pc:sldMk cId="3304506410" sldId="260"/>
            <ac:picMk id="5" creationId="{37A63311-F00B-4E94-9C64-489E3A4132F5}"/>
          </ac:picMkLst>
        </pc:picChg>
      </pc:sldChg>
      <pc:sldChg chg="addSp delSp modSp add del mod">
        <pc:chgData name="Nicole Cenci" userId="15408d18ce30ad5a" providerId="LiveId" clId="{F033EA4D-C08A-44CB-A9C3-FDC4C08F9F00}" dt="2022-04-28T14:18:51.256" v="384" actId="47"/>
        <pc:sldMkLst>
          <pc:docMk/>
          <pc:sldMk cId="2710488506" sldId="261"/>
        </pc:sldMkLst>
        <pc:spChg chg="mod">
          <ac:chgData name="Nicole Cenci" userId="15408d18ce30ad5a" providerId="LiveId" clId="{F033EA4D-C08A-44CB-A9C3-FDC4C08F9F00}" dt="2022-04-28T14:13:54.109" v="326" actId="113"/>
          <ac:spMkLst>
            <pc:docMk/>
            <pc:sldMk cId="2710488506" sldId="261"/>
            <ac:spMk id="2" creationId="{BF1ACD21-7F91-467C-A2E8-E18AC14E644A}"/>
          </ac:spMkLst>
        </pc:spChg>
        <pc:spChg chg="add mod">
          <ac:chgData name="Nicole Cenci" userId="15408d18ce30ad5a" providerId="LiveId" clId="{F033EA4D-C08A-44CB-A9C3-FDC4C08F9F00}" dt="2022-04-28T14:17:06.705" v="355" actId="1076"/>
          <ac:spMkLst>
            <pc:docMk/>
            <pc:sldMk cId="2710488506" sldId="261"/>
            <ac:spMk id="6" creationId="{0A0EFB3C-B9D1-46B6-AF54-7E902F994F95}"/>
          </ac:spMkLst>
        </pc:spChg>
        <pc:picChg chg="add mod">
          <ac:chgData name="Nicole Cenci" userId="15408d18ce30ad5a" providerId="LiveId" clId="{F033EA4D-C08A-44CB-A9C3-FDC4C08F9F00}" dt="2022-04-28T14:17:03.697" v="353" actId="1076"/>
          <ac:picMkLst>
            <pc:docMk/>
            <pc:sldMk cId="2710488506" sldId="261"/>
            <ac:picMk id="4" creationId="{69ADA0E4-BA7A-4466-B30A-DCBCE2822CDC}"/>
          </ac:picMkLst>
        </pc:picChg>
        <pc:picChg chg="del">
          <ac:chgData name="Nicole Cenci" userId="15408d18ce30ad5a" providerId="LiveId" clId="{F033EA4D-C08A-44CB-A9C3-FDC4C08F9F00}" dt="2022-04-28T14:14:00.931" v="327" actId="478"/>
          <ac:picMkLst>
            <pc:docMk/>
            <pc:sldMk cId="2710488506" sldId="261"/>
            <ac:picMk id="5" creationId="{37A63311-F00B-4E94-9C64-489E3A4132F5}"/>
          </ac:picMkLst>
        </pc:picChg>
        <pc:picChg chg="add mod modCrop">
          <ac:chgData name="Nicole Cenci" userId="15408d18ce30ad5a" providerId="LiveId" clId="{F033EA4D-C08A-44CB-A9C3-FDC4C08F9F00}" dt="2022-04-28T14:17:10.774" v="357" actId="14100"/>
          <ac:picMkLst>
            <pc:docMk/>
            <pc:sldMk cId="2710488506" sldId="261"/>
            <ac:picMk id="11" creationId="{D4B2E7D4-88DA-46CD-8981-4B0AD9185981}"/>
          </ac:picMkLst>
        </pc:picChg>
        <pc:picChg chg="add del mod">
          <ac:chgData name="Nicole Cenci" userId="15408d18ce30ad5a" providerId="LiveId" clId="{F033EA4D-C08A-44CB-A9C3-FDC4C08F9F00}" dt="2022-04-28T14:15:24.145" v="334" actId="478"/>
          <ac:picMkLst>
            <pc:docMk/>
            <pc:sldMk cId="2710488506" sldId="261"/>
            <ac:picMk id="1026" creationId="{2BF622C8-32A9-4802-BBB5-44C64704BC89}"/>
          </ac:picMkLst>
        </pc:picChg>
      </pc:sldChg>
      <pc:sldChg chg="modSp add del mod">
        <pc:chgData name="Nicole Cenci" userId="15408d18ce30ad5a" providerId="LiveId" clId="{F033EA4D-C08A-44CB-A9C3-FDC4C08F9F00}" dt="2022-04-28T14:18:52.801" v="385" actId="47"/>
        <pc:sldMkLst>
          <pc:docMk/>
          <pc:sldMk cId="1032410145" sldId="262"/>
        </pc:sldMkLst>
        <pc:spChg chg="mod">
          <ac:chgData name="Nicole Cenci" userId="15408d18ce30ad5a" providerId="LiveId" clId="{F033EA4D-C08A-44CB-A9C3-FDC4C08F9F00}" dt="2022-04-28T14:12:59.496" v="284" actId="20577"/>
          <ac:spMkLst>
            <pc:docMk/>
            <pc:sldMk cId="1032410145" sldId="262"/>
            <ac:spMk id="2" creationId="{BF1ACD21-7F91-467C-A2E8-E18AC14E644A}"/>
          </ac:spMkLst>
        </pc:spChg>
      </pc:sldChg>
      <pc:sldChg chg="addSp delSp modSp add mod">
        <pc:chgData name="Nicole Cenci" userId="15408d18ce30ad5a" providerId="LiveId" clId="{F033EA4D-C08A-44CB-A9C3-FDC4C08F9F00}" dt="2022-04-28T14:17:58.506" v="372" actId="1076"/>
        <pc:sldMkLst>
          <pc:docMk/>
          <pc:sldMk cId="3623975862" sldId="263"/>
        </pc:sldMkLst>
        <pc:spChg chg="mod">
          <ac:chgData name="Nicole Cenci" userId="15408d18ce30ad5a" providerId="LiveId" clId="{F033EA4D-C08A-44CB-A9C3-FDC4C08F9F00}" dt="2022-04-28T14:17:49.687" v="369"/>
          <ac:spMkLst>
            <pc:docMk/>
            <pc:sldMk cId="3623975862" sldId="263"/>
            <ac:spMk id="2" creationId="{BF1ACD21-7F91-467C-A2E8-E18AC14E644A}"/>
          </ac:spMkLst>
        </pc:spChg>
        <pc:picChg chg="del">
          <ac:chgData name="Nicole Cenci" userId="15408d18ce30ad5a" providerId="LiveId" clId="{F033EA4D-C08A-44CB-A9C3-FDC4C08F9F00}" dt="2022-04-28T14:17:52.698" v="370" actId="478"/>
          <ac:picMkLst>
            <pc:docMk/>
            <pc:sldMk cId="3623975862" sldId="263"/>
            <ac:picMk id="4" creationId="{FAD9C3BC-E25A-4B22-8FE5-89054A74A5BE}"/>
          </ac:picMkLst>
        </pc:picChg>
        <pc:picChg chg="add mod">
          <ac:chgData name="Nicole Cenci" userId="15408d18ce30ad5a" providerId="LiveId" clId="{F033EA4D-C08A-44CB-A9C3-FDC4C08F9F00}" dt="2022-04-28T14:17:58.506" v="372" actId="1076"/>
          <ac:picMkLst>
            <pc:docMk/>
            <pc:sldMk cId="3623975862" sldId="263"/>
            <ac:picMk id="13" creationId="{298EBB80-E883-45A6-A872-05010F1F64EA}"/>
          </ac:picMkLst>
        </pc:picChg>
      </pc:sldChg>
      <pc:sldChg chg="addSp delSp modSp add mod">
        <pc:chgData name="Nicole Cenci" userId="15408d18ce30ad5a" providerId="LiveId" clId="{F033EA4D-C08A-44CB-A9C3-FDC4C08F9F00}" dt="2022-04-28T14:19:09.949" v="395" actId="1076"/>
        <pc:sldMkLst>
          <pc:docMk/>
          <pc:sldMk cId="91005606" sldId="264"/>
        </pc:sldMkLst>
        <pc:spChg chg="mod">
          <ac:chgData name="Nicole Cenci" userId="15408d18ce30ad5a" providerId="LiveId" clId="{F033EA4D-C08A-44CB-A9C3-FDC4C08F9F00}" dt="2022-04-28T14:18:30.711" v="378" actId="14100"/>
          <ac:spMkLst>
            <pc:docMk/>
            <pc:sldMk cId="91005606" sldId="264"/>
            <ac:spMk id="2" creationId="{BF1ACD21-7F91-467C-A2E8-E18AC14E644A}"/>
          </ac:spMkLst>
        </pc:spChg>
        <pc:spChg chg="add mod">
          <ac:chgData name="Nicole Cenci" userId="15408d18ce30ad5a" providerId="LiveId" clId="{F033EA4D-C08A-44CB-A9C3-FDC4C08F9F00}" dt="2022-04-28T14:19:08.685" v="394" actId="1076"/>
          <ac:spMkLst>
            <pc:docMk/>
            <pc:sldMk cId="91005606" sldId="264"/>
            <ac:spMk id="18" creationId="{C436C6A8-1AAC-453A-890F-553E72C9E156}"/>
          </ac:spMkLst>
        </pc:spChg>
        <pc:picChg chg="del">
          <ac:chgData name="Nicole Cenci" userId="15408d18ce30ad5a" providerId="LiveId" clId="{F033EA4D-C08A-44CB-A9C3-FDC4C08F9F00}" dt="2022-04-28T14:18:31.636" v="379" actId="478"/>
          <ac:picMkLst>
            <pc:docMk/>
            <pc:sldMk cId="91005606" sldId="264"/>
            <ac:picMk id="13" creationId="{298EBB80-E883-45A6-A872-05010F1F64EA}"/>
          </ac:picMkLst>
        </pc:picChg>
        <pc:picChg chg="add mod">
          <ac:chgData name="Nicole Cenci" userId="15408d18ce30ad5a" providerId="LiveId" clId="{F033EA4D-C08A-44CB-A9C3-FDC4C08F9F00}" dt="2022-04-28T14:19:09.949" v="395" actId="1076"/>
          <ac:picMkLst>
            <pc:docMk/>
            <pc:sldMk cId="91005606" sldId="264"/>
            <ac:picMk id="16" creationId="{82B0D667-1B4B-4549-B347-6458001628A0}"/>
          </ac:picMkLst>
        </pc:picChg>
        <pc:picChg chg="add mod">
          <ac:chgData name="Nicole Cenci" userId="15408d18ce30ad5a" providerId="LiveId" clId="{F033EA4D-C08A-44CB-A9C3-FDC4C08F9F00}" dt="2022-04-28T14:19:07.387" v="393" actId="1076"/>
          <ac:picMkLst>
            <pc:docMk/>
            <pc:sldMk cId="91005606" sldId="264"/>
            <ac:picMk id="19" creationId="{A20D8AB3-D062-4F81-B997-30C41A6ACBE9}"/>
          </ac:picMkLst>
        </pc:picChg>
      </pc:sldChg>
      <pc:sldChg chg="addSp delSp modSp add mod">
        <pc:chgData name="Nicole Cenci" userId="15408d18ce30ad5a" providerId="LiveId" clId="{F033EA4D-C08A-44CB-A9C3-FDC4C08F9F00}" dt="2022-04-28T14:22:17.454" v="494" actId="1076"/>
        <pc:sldMkLst>
          <pc:docMk/>
          <pc:sldMk cId="628307080" sldId="265"/>
        </pc:sldMkLst>
        <pc:spChg chg="mod">
          <ac:chgData name="Nicole Cenci" userId="15408d18ce30ad5a" providerId="LiveId" clId="{F033EA4D-C08A-44CB-A9C3-FDC4C08F9F00}" dt="2022-04-28T14:22:08.211" v="491" actId="20577"/>
          <ac:spMkLst>
            <pc:docMk/>
            <pc:sldMk cId="628307080" sldId="265"/>
            <ac:spMk id="2" creationId="{BF1ACD21-7F91-467C-A2E8-E18AC14E644A}"/>
          </ac:spMkLst>
        </pc:spChg>
        <pc:picChg chg="del">
          <ac:chgData name="Nicole Cenci" userId="15408d18ce30ad5a" providerId="LiveId" clId="{F033EA4D-C08A-44CB-A9C3-FDC4C08F9F00}" dt="2022-04-28T14:19:24.835" v="410" actId="478"/>
          <ac:picMkLst>
            <pc:docMk/>
            <pc:sldMk cId="628307080" sldId="265"/>
            <ac:picMk id="19" creationId="{A20D8AB3-D062-4F81-B997-30C41A6ACBE9}"/>
          </ac:picMkLst>
        </pc:picChg>
        <pc:picChg chg="add del mod">
          <ac:chgData name="Nicole Cenci" userId="15408d18ce30ad5a" providerId="LiveId" clId="{F033EA4D-C08A-44CB-A9C3-FDC4C08F9F00}" dt="2022-04-28T14:22:10.860" v="492" actId="478"/>
          <ac:picMkLst>
            <pc:docMk/>
            <pc:sldMk cId="628307080" sldId="265"/>
            <ac:picMk id="21" creationId="{D5594AE9-A9B8-48A7-AEB0-7046C0199341}"/>
          </ac:picMkLst>
        </pc:picChg>
        <pc:picChg chg="add mod">
          <ac:chgData name="Nicole Cenci" userId="15408d18ce30ad5a" providerId="LiveId" clId="{F033EA4D-C08A-44CB-A9C3-FDC4C08F9F00}" dt="2022-04-28T14:22:17.454" v="494" actId="1076"/>
          <ac:picMkLst>
            <pc:docMk/>
            <pc:sldMk cId="628307080" sldId="265"/>
            <ac:picMk id="23" creationId="{BD898124-A5B7-43FF-AB77-1019F59D8FDB}"/>
          </ac:picMkLst>
        </pc:picChg>
      </pc:sldChg>
      <pc:sldChg chg="add">
        <pc:chgData name="Nicole Cenci" userId="15408d18ce30ad5a" providerId="LiveId" clId="{F033EA4D-C08A-44CB-A9C3-FDC4C08F9F00}" dt="2022-04-28T14:19:50.698" v="417" actId="2890"/>
        <pc:sldMkLst>
          <pc:docMk/>
          <pc:sldMk cId="636287262" sldId="266"/>
        </pc:sldMkLst>
      </pc:sldChg>
      <pc:sldChg chg="new del">
        <pc:chgData name="Nicole Cenci" userId="15408d18ce30ad5a" providerId="LiveId" clId="{F033EA4D-C08A-44CB-A9C3-FDC4C08F9F00}" dt="2022-04-28T14:19:48.731" v="416" actId="47"/>
        <pc:sldMkLst>
          <pc:docMk/>
          <pc:sldMk cId="1216589090" sldId="266"/>
        </pc:sldMkLst>
      </pc:sldChg>
      <pc:sldChg chg="addSp delSp modSp add mod ord">
        <pc:chgData name="Nicole Cenci" userId="15408d18ce30ad5a" providerId="LiveId" clId="{F033EA4D-C08A-44CB-A9C3-FDC4C08F9F00}" dt="2022-04-28T14:21:59.506" v="481"/>
        <pc:sldMkLst>
          <pc:docMk/>
          <pc:sldMk cId="2513223953" sldId="267"/>
        </pc:sldMkLst>
        <pc:spChg chg="mod">
          <ac:chgData name="Nicole Cenci" userId="15408d18ce30ad5a" providerId="LiveId" clId="{F033EA4D-C08A-44CB-A9C3-FDC4C08F9F00}" dt="2022-04-28T14:21:43.334" v="475" actId="20577"/>
          <ac:spMkLst>
            <pc:docMk/>
            <pc:sldMk cId="2513223953" sldId="267"/>
            <ac:spMk id="2" creationId="{BF1ACD21-7F91-467C-A2E8-E18AC14E644A}"/>
          </ac:spMkLst>
        </pc:spChg>
        <pc:picChg chg="mod">
          <ac:chgData name="Nicole Cenci" userId="15408d18ce30ad5a" providerId="LiveId" clId="{F033EA4D-C08A-44CB-A9C3-FDC4C08F9F00}" dt="2022-04-28T14:21:47.036" v="477" actId="1076"/>
          <ac:picMkLst>
            <pc:docMk/>
            <pc:sldMk cId="2513223953" sldId="267"/>
            <ac:picMk id="16" creationId="{82B0D667-1B4B-4549-B347-6458001628A0}"/>
          </ac:picMkLst>
        </pc:picChg>
        <pc:picChg chg="add mod">
          <ac:chgData name="Nicole Cenci" userId="15408d18ce30ad5a" providerId="LiveId" clId="{F033EA4D-C08A-44CB-A9C3-FDC4C08F9F00}" dt="2022-04-28T14:21:56.339" v="479" actId="1076"/>
          <ac:picMkLst>
            <pc:docMk/>
            <pc:sldMk cId="2513223953" sldId="267"/>
            <ac:picMk id="19" creationId="{0258938F-EB42-4884-934D-4A5539126B25}"/>
          </ac:picMkLst>
        </pc:picChg>
        <pc:picChg chg="del">
          <ac:chgData name="Nicole Cenci" userId="15408d18ce30ad5a" providerId="LiveId" clId="{F033EA4D-C08A-44CB-A9C3-FDC4C08F9F00}" dt="2022-04-28T14:21:45.100" v="476" actId="478"/>
          <ac:picMkLst>
            <pc:docMk/>
            <pc:sldMk cId="2513223953" sldId="267"/>
            <ac:picMk id="21" creationId="{D5594AE9-A9B8-48A7-AEB0-7046C0199341}"/>
          </ac:picMkLst>
        </pc:picChg>
      </pc:sldChg>
      <pc:sldChg chg="addSp delSp modSp add mod ord">
        <pc:chgData name="Nicole Cenci" userId="15408d18ce30ad5a" providerId="LiveId" clId="{F033EA4D-C08A-44CB-A9C3-FDC4C08F9F00}" dt="2022-04-28T14:22:44.077" v="496"/>
        <pc:sldMkLst>
          <pc:docMk/>
          <pc:sldMk cId="403245744" sldId="268"/>
        </pc:sldMkLst>
        <pc:spChg chg="mod">
          <ac:chgData name="Nicole Cenci" userId="15408d18ce30ad5a" providerId="LiveId" clId="{F033EA4D-C08A-44CB-A9C3-FDC4C08F9F00}" dt="2022-04-28T14:20:08.827" v="430" actId="20577"/>
          <ac:spMkLst>
            <pc:docMk/>
            <pc:sldMk cId="403245744" sldId="268"/>
            <ac:spMk id="2" creationId="{BF1ACD21-7F91-467C-A2E8-E18AC14E644A}"/>
          </ac:spMkLst>
        </pc:spChg>
        <pc:picChg chg="del">
          <ac:chgData name="Nicole Cenci" userId="15408d18ce30ad5a" providerId="LiveId" clId="{F033EA4D-C08A-44CB-A9C3-FDC4C08F9F00}" dt="2022-04-28T14:20:10.795" v="431" actId="478"/>
          <ac:picMkLst>
            <pc:docMk/>
            <pc:sldMk cId="403245744" sldId="268"/>
            <ac:picMk id="13" creationId="{298EBB80-E883-45A6-A872-05010F1F64EA}"/>
          </ac:picMkLst>
        </pc:picChg>
        <pc:picChg chg="add mod">
          <ac:chgData name="Nicole Cenci" userId="15408d18ce30ad5a" providerId="LiveId" clId="{F033EA4D-C08A-44CB-A9C3-FDC4C08F9F00}" dt="2022-04-28T14:20:19.023" v="435" actId="1076"/>
          <ac:picMkLst>
            <pc:docMk/>
            <pc:sldMk cId="403245744" sldId="268"/>
            <ac:picMk id="16" creationId="{7B0411DF-14C9-4C5A-866F-125468845EFE}"/>
          </ac:picMkLst>
        </pc:picChg>
      </pc:sldChg>
      <pc:sldChg chg="modSp add mod ord">
        <pc:chgData name="Nicole Cenci" userId="15408d18ce30ad5a" providerId="LiveId" clId="{F033EA4D-C08A-44CB-A9C3-FDC4C08F9F00}" dt="2022-04-28T14:24:46.375" v="551" actId="20577"/>
        <pc:sldMkLst>
          <pc:docMk/>
          <pc:sldMk cId="852529621" sldId="269"/>
        </pc:sldMkLst>
        <pc:spChg chg="mod">
          <ac:chgData name="Nicole Cenci" userId="15408d18ce30ad5a" providerId="LiveId" clId="{F033EA4D-C08A-44CB-A9C3-FDC4C08F9F00}" dt="2022-04-28T14:24:46.375" v="551" actId="20577"/>
          <ac:spMkLst>
            <pc:docMk/>
            <pc:sldMk cId="852529621" sldId="269"/>
            <ac:spMk id="2" creationId="{BF1ACD21-7F91-467C-A2E8-E18AC14E644A}"/>
          </ac:spMkLst>
        </pc:spChg>
      </pc:sldChg>
      <pc:sldChg chg="add del">
        <pc:chgData name="Nicole Cenci" userId="15408d18ce30ad5a" providerId="LiveId" clId="{F033EA4D-C08A-44CB-A9C3-FDC4C08F9F00}" dt="2022-04-28T14:23:23.993" v="500" actId="47"/>
        <pc:sldMkLst>
          <pc:docMk/>
          <pc:sldMk cId="1860572576" sldId="269"/>
        </pc:sldMkLst>
      </pc:sldChg>
      <pc:sldChg chg="new del">
        <pc:chgData name="Nicole Cenci" userId="15408d18ce30ad5a" providerId="LiveId" clId="{F033EA4D-C08A-44CB-A9C3-FDC4C08F9F00}" dt="2022-04-28T14:23:13.901" v="498" actId="47"/>
        <pc:sldMkLst>
          <pc:docMk/>
          <pc:sldMk cId="2419471068" sldId="269"/>
        </pc:sldMkLst>
      </pc:sldChg>
      <pc:sldChg chg="modSp add mod">
        <pc:chgData name="Nicole Cenci" userId="15408d18ce30ad5a" providerId="LiveId" clId="{F033EA4D-C08A-44CB-A9C3-FDC4C08F9F00}" dt="2022-04-28T14:24:07.384" v="533" actId="20577"/>
        <pc:sldMkLst>
          <pc:docMk/>
          <pc:sldMk cId="1657421896" sldId="270"/>
        </pc:sldMkLst>
        <pc:spChg chg="mod">
          <ac:chgData name="Nicole Cenci" userId="15408d18ce30ad5a" providerId="LiveId" clId="{F033EA4D-C08A-44CB-A9C3-FDC4C08F9F00}" dt="2022-04-28T14:24:07.384" v="533" actId="20577"/>
          <ac:spMkLst>
            <pc:docMk/>
            <pc:sldMk cId="1657421896" sldId="270"/>
            <ac:spMk id="2" creationId="{BF1ACD21-7F91-467C-A2E8-E18AC14E644A}"/>
          </ac:spMkLst>
        </pc:spChg>
      </pc:sldChg>
      <pc:sldChg chg="addSp delSp modSp add mod">
        <pc:chgData name="Nicole Cenci" userId="15408d18ce30ad5a" providerId="LiveId" clId="{F033EA4D-C08A-44CB-A9C3-FDC4C08F9F00}" dt="2022-04-28T14:24:39.482" v="550" actId="1076"/>
        <pc:sldMkLst>
          <pc:docMk/>
          <pc:sldMk cId="112533723" sldId="271"/>
        </pc:sldMkLst>
        <pc:spChg chg="mod">
          <ac:chgData name="Nicole Cenci" userId="15408d18ce30ad5a" providerId="LiveId" clId="{F033EA4D-C08A-44CB-A9C3-FDC4C08F9F00}" dt="2022-04-28T14:24:27.597" v="545" actId="20577"/>
          <ac:spMkLst>
            <pc:docMk/>
            <pc:sldMk cId="112533723" sldId="271"/>
            <ac:spMk id="2" creationId="{BF1ACD21-7F91-467C-A2E8-E18AC14E644A}"/>
          </ac:spMkLst>
        </pc:spChg>
        <pc:picChg chg="add mod">
          <ac:chgData name="Nicole Cenci" userId="15408d18ce30ad5a" providerId="LiveId" clId="{F033EA4D-C08A-44CB-A9C3-FDC4C08F9F00}" dt="2022-04-28T14:24:39.482" v="550" actId="1076"/>
          <ac:picMkLst>
            <pc:docMk/>
            <pc:sldMk cId="112533723" sldId="271"/>
            <ac:picMk id="13" creationId="{4C1DE6EF-52B4-49DE-81BF-B4502D188F9A}"/>
          </ac:picMkLst>
        </pc:picChg>
        <pc:picChg chg="del">
          <ac:chgData name="Nicole Cenci" userId="15408d18ce30ad5a" providerId="LiveId" clId="{F033EA4D-C08A-44CB-A9C3-FDC4C08F9F00}" dt="2022-04-28T14:24:30.052" v="546" actId="478"/>
          <ac:picMkLst>
            <pc:docMk/>
            <pc:sldMk cId="112533723" sldId="271"/>
            <ac:picMk id="16" creationId="{7B0411DF-14C9-4C5A-866F-125468845EFE}"/>
          </ac:picMkLst>
        </pc:picChg>
      </pc:sldChg>
      <pc:sldChg chg="addSp delSp modSp add mod ord">
        <pc:chgData name="Nicole Cenci" userId="15408d18ce30ad5a" providerId="LiveId" clId="{F033EA4D-C08A-44CB-A9C3-FDC4C08F9F00}" dt="2022-04-28T14:29:22.047" v="644"/>
        <pc:sldMkLst>
          <pc:docMk/>
          <pc:sldMk cId="625279025" sldId="272"/>
        </pc:sldMkLst>
        <pc:spChg chg="mod">
          <ac:chgData name="Nicole Cenci" userId="15408d18ce30ad5a" providerId="LiveId" clId="{F033EA4D-C08A-44CB-A9C3-FDC4C08F9F00}" dt="2022-04-28T14:26:52.313" v="582" actId="113"/>
          <ac:spMkLst>
            <pc:docMk/>
            <pc:sldMk cId="625279025" sldId="272"/>
            <ac:spMk id="2" creationId="{BF1ACD21-7F91-467C-A2E8-E18AC14E644A}"/>
          </ac:spMkLst>
        </pc:spChg>
        <pc:picChg chg="add mod">
          <ac:chgData name="Nicole Cenci" userId="15408d18ce30ad5a" providerId="LiveId" clId="{F033EA4D-C08A-44CB-A9C3-FDC4C08F9F00}" dt="2022-04-28T14:27:12.660" v="590" actId="1076"/>
          <ac:picMkLst>
            <pc:docMk/>
            <pc:sldMk cId="625279025" sldId="272"/>
            <ac:picMk id="4" creationId="{B103DD93-AB35-41ED-8DC5-CE9EA0C6A978}"/>
          </ac:picMkLst>
        </pc:picChg>
        <pc:picChg chg="del">
          <ac:chgData name="Nicole Cenci" userId="15408d18ce30ad5a" providerId="LiveId" clId="{F033EA4D-C08A-44CB-A9C3-FDC4C08F9F00}" dt="2022-04-28T14:26:54.706" v="583" actId="478"/>
          <ac:picMkLst>
            <pc:docMk/>
            <pc:sldMk cId="625279025" sldId="272"/>
            <ac:picMk id="13" creationId="{4C1DE6EF-52B4-49DE-81BF-B4502D188F9A}"/>
          </ac:picMkLst>
        </pc:picChg>
      </pc:sldChg>
      <pc:sldChg chg="addSp delSp modSp add mod">
        <pc:chgData name="Nicole Cenci" userId="15408d18ce30ad5a" providerId="LiveId" clId="{F033EA4D-C08A-44CB-A9C3-FDC4C08F9F00}" dt="2022-04-28T14:28:04.972" v="619" actId="1076"/>
        <pc:sldMkLst>
          <pc:docMk/>
          <pc:sldMk cId="3032082507" sldId="273"/>
        </pc:sldMkLst>
        <pc:spChg chg="mod">
          <ac:chgData name="Nicole Cenci" userId="15408d18ce30ad5a" providerId="LiveId" clId="{F033EA4D-C08A-44CB-A9C3-FDC4C08F9F00}" dt="2022-04-28T14:27:44.814" v="614" actId="20577"/>
          <ac:spMkLst>
            <pc:docMk/>
            <pc:sldMk cId="3032082507" sldId="273"/>
            <ac:spMk id="2" creationId="{BF1ACD21-7F91-467C-A2E8-E18AC14E644A}"/>
          </ac:spMkLst>
        </pc:spChg>
        <pc:picChg chg="del">
          <ac:chgData name="Nicole Cenci" userId="15408d18ce30ad5a" providerId="LiveId" clId="{F033EA4D-C08A-44CB-A9C3-FDC4C08F9F00}" dt="2022-04-28T14:27:31.513" v="608" actId="478"/>
          <ac:picMkLst>
            <pc:docMk/>
            <pc:sldMk cId="3032082507" sldId="273"/>
            <ac:picMk id="4" creationId="{B103DD93-AB35-41ED-8DC5-CE9EA0C6A978}"/>
          </ac:picMkLst>
        </pc:picChg>
        <pc:picChg chg="add mod">
          <ac:chgData name="Nicole Cenci" userId="15408d18ce30ad5a" providerId="LiveId" clId="{F033EA4D-C08A-44CB-A9C3-FDC4C08F9F00}" dt="2022-04-28T14:28:04.972" v="619" actId="1076"/>
          <ac:picMkLst>
            <pc:docMk/>
            <pc:sldMk cId="3032082507" sldId="273"/>
            <ac:picMk id="5" creationId="{E5C28A21-7480-4D72-B2F5-4E2B4AA7EA1A}"/>
          </ac:picMkLst>
        </pc:picChg>
      </pc:sldChg>
      <pc:sldChg chg="addSp delSp modSp add mod ord">
        <pc:chgData name="Nicole Cenci" userId="15408d18ce30ad5a" providerId="LiveId" clId="{F033EA4D-C08A-44CB-A9C3-FDC4C08F9F00}" dt="2022-04-28T14:29:29.409" v="646"/>
        <pc:sldMkLst>
          <pc:docMk/>
          <pc:sldMk cId="3637872063" sldId="274"/>
        </pc:sldMkLst>
        <pc:spChg chg="mod">
          <ac:chgData name="Nicole Cenci" userId="15408d18ce30ad5a" providerId="LiveId" clId="{F033EA4D-C08A-44CB-A9C3-FDC4C08F9F00}" dt="2022-04-28T14:28:42.825" v="637" actId="20577"/>
          <ac:spMkLst>
            <pc:docMk/>
            <pc:sldMk cId="3637872063" sldId="274"/>
            <ac:spMk id="2" creationId="{BF1ACD21-7F91-467C-A2E8-E18AC14E644A}"/>
          </ac:spMkLst>
        </pc:spChg>
        <pc:picChg chg="del">
          <ac:chgData name="Nicole Cenci" userId="15408d18ce30ad5a" providerId="LiveId" clId="{F033EA4D-C08A-44CB-A9C3-FDC4C08F9F00}" dt="2022-04-28T14:28:26.978" v="634" actId="478"/>
          <ac:picMkLst>
            <pc:docMk/>
            <pc:sldMk cId="3637872063" sldId="274"/>
            <ac:picMk id="5" creationId="{E5C28A21-7480-4D72-B2F5-4E2B4AA7EA1A}"/>
          </ac:picMkLst>
        </pc:picChg>
        <pc:picChg chg="add mod">
          <ac:chgData name="Nicole Cenci" userId="15408d18ce30ad5a" providerId="LiveId" clId="{F033EA4D-C08A-44CB-A9C3-FDC4C08F9F00}" dt="2022-04-28T14:29:01.364" v="642" actId="1076"/>
          <ac:picMkLst>
            <pc:docMk/>
            <pc:sldMk cId="3637872063" sldId="274"/>
            <ac:picMk id="2050" creationId="{2E9A5EC8-C768-4110-894C-B7C4302FD228}"/>
          </ac:picMkLst>
        </pc:picChg>
      </pc:sldChg>
      <pc:sldChg chg="addSp delSp modSp add mod">
        <pc:chgData name="Nicole Cenci" userId="15408d18ce30ad5a" providerId="LiveId" clId="{F033EA4D-C08A-44CB-A9C3-FDC4C08F9F00}" dt="2022-04-28T14:30:59.595" v="665" actId="1076"/>
        <pc:sldMkLst>
          <pc:docMk/>
          <pc:sldMk cId="224200773" sldId="275"/>
        </pc:sldMkLst>
        <pc:spChg chg="mod">
          <ac:chgData name="Nicole Cenci" userId="15408d18ce30ad5a" providerId="LiveId" clId="{F033EA4D-C08A-44CB-A9C3-FDC4C08F9F00}" dt="2022-04-28T14:30:15.837" v="659" actId="113"/>
          <ac:spMkLst>
            <pc:docMk/>
            <pc:sldMk cId="224200773" sldId="275"/>
            <ac:spMk id="2" creationId="{BF1ACD21-7F91-467C-A2E8-E18AC14E644A}"/>
          </ac:spMkLst>
        </pc:spChg>
        <pc:picChg chg="add mod">
          <ac:chgData name="Nicole Cenci" userId="15408d18ce30ad5a" providerId="LiveId" clId="{F033EA4D-C08A-44CB-A9C3-FDC4C08F9F00}" dt="2022-04-28T14:30:59.595" v="665" actId="1076"/>
          <ac:picMkLst>
            <pc:docMk/>
            <pc:sldMk cId="224200773" sldId="275"/>
            <ac:picMk id="4" creationId="{347BEA3B-55D8-4C9D-B70C-154C4F9BE77E}"/>
          </ac:picMkLst>
        </pc:picChg>
        <pc:picChg chg="del">
          <ac:chgData name="Nicole Cenci" userId="15408d18ce30ad5a" providerId="LiveId" clId="{F033EA4D-C08A-44CB-A9C3-FDC4C08F9F00}" dt="2022-04-28T14:30:18.177" v="660" actId="478"/>
          <ac:picMkLst>
            <pc:docMk/>
            <pc:sldMk cId="224200773" sldId="275"/>
            <ac:picMk id="5" creationId="{E5C28A21-7480-4D72-B2F5-4E2B4AA7EA1A}"/>
          </ac:picMkLst>
        </pc:picChg>
      </pc:sldChg>
      <pc:sldChg chg="modSp add mod">
        <pc:chgData name="Nicole Cenci" userId="15408d18ce30ad5a" providerId="LiveId" clId="{F033EA4D-C08A-44CB-A9C3-FDC4C08F9F00}" dt="2022-04-28T14:34:04.150" v="692" actId="20577"/>
        <pc:sldMkLst>
          <pc:docMk/>
          <pc:sldMk cId="2157008249" sldId="276"/>
        </pc:sldMkLst>
        <pc:spChg chg="mod">
          <ac:chgData name="Nicole Cenci" userId="15408d18ce30ad5a" providerId="LiveId" clId="{F033EA4D-C08A-44CB-A9C3-FDC4C08F9F00}" dt="2022-04-28T14:34:04.150" v="692" actId="20577"/>
          <ac:spMkLst>
            <pc:docMk/>
            <pc:sldMk cId="2157008249" sldId="276"/>
            <ac:spMk id="2" creationId="{BF1ACD21-7F91-467C-A2E8-E18AC14E644A}"/>
          </ac:spMkLst>
        </pc:spChg>
      </pc:sldChg>
      <pc:sldChg chg="addSp delSp modSp add mod ord">
        <pc:chgData name="Nicole Cenci" userId="15408d18ce30ad5a" providerId="LiveId" clId="{F033EA4D-C08A-44CB-A9C3-FDC4C08F9F00}" dt="2022-04-28T14:33:36.821" v="687" actId="1076"/>
        <pc:sldMkLst>
          <pc:docMk/>
          <pc:sldMk cId="1224185153" sldId="277"/>
        </pc:sldMkLst>
        <pc:spChg chg="mod">
          <ac:chgData name="Nicole Cenci" userId="15408d18ce30ad5a" providerId="LiveId" clId="{F033EA4D-C08A-44CB-A9C3-FDC4C08F9F00}" dt="2022-04-28T14:32:31.007" v="681" actId="20577"/>
          <ac:spMkLst>
            <pc:docMk/>
            <pc:sldMk cId="1224185153" sldId="277"/>
            <ac:spMk id="2" creationId="{BF1ACD21-7F91-467C-A2E8-E18AC14E644A}"/>
          </ac:spMkLst>
        </pc:spChg>
        <pc:picChg chg="add mod">
          <ac:chgData name="Nicole Cenci" userId="15408d18ce30ad5a" providerId="LiveId" clId="{F033EA4D-C08A-44CB-A9C3-FDC4C08F9F00}" dt="2022-04-28T14:33:36.821" v="687" actId="1076"/>
          <ac:picMkLst>
            <pc:docMk/>
            <pc:sldMk cId="1224185153" sldId="277"/>
            <ac:picMk id="4" creationId="{E04FAF5D-85D3-4E6A-960E-310474A94070}"/>
          </ac:picMkLst>
        </pc:picChg>
        <pc:picChg chg="del">
          <ac:chgData name="Nicole Cenci" userId="15408d18ce30ad5a" providerId="LiveId" clId="{F033EA4D-C08A-44CB-A9C3-FDC4C08F9F00}" dt="2022-04-28T14:32:32.364" v="682" actId="478"/>
          <ac:picMkLst>
            <pc:docMk/>
            <pc:sldMk cId="1224185153" sldId="277"/>
            <ac:picMk id="5" creationId="{E5C28A21-7480-4D72-B2F5-4E2B4AA7EA1A}"/>
          </ac:picMkLst>
        </pc:picChg>
      </pc:sldChg>
      <pc:sldChg chg="addSp delSp modSp add mod ord">
        <pc:chgData name="Nicole Cenci" userId="15408d18ce30ad5a" providerId="LiveId" clId="{F033EA4D-C08A-44CB-A9C3-FDC4C08F9F00}" dt="2022-04-28T14:35:20.409" v="721" actId="14100"/>
        <pc:sldMkLst>
          <pc:docMk/>
          <pc:sldMk cId="2353968600" sldId="278"/>
        </pc:sldMkLst>
        <pc:spChg chg="mod">
          <ac:chgData name="Nicole Cenci" userId="15408d18ce30ad5a" providerId="LiveId" clId="{F033EA4D-C08A-44CB-A9C3-FDC4C08F9F00}" dt="2022-04-28T14:34:50.551" v="714" actId="403"/>
          <ac:spMkLst>
            <pc:docMk/>
            <pc:sldMk cId="2353968600" sldId="278"/>
            <ac:spMk id="2" creationId="{BF1ACD21-7F91-467C-A2E8-E18AC14E644A}"/>
          </ac:spMkLst>
        </pc:spChg>
        <pc:picChg chg="del">
          <ac:chgData name="Nicole Cenci" userId="15408d18ce30ad5a" providerId="LiveId" clId="{F033EA4D-C08A-44CB-A9C3-FDC4C08F9F00}" dt="2022-04-28T14:34:13.062" v="695" actId="478"/>
          <ac:picMkLst>
            <pc:docMk/>
            <pc:sldMk cId="2353968600" sldId="278"/>
            <ac:picMk id="4" creationId="{347BEA3B-55D8-4C9D-B70C-154C4F9BE77E}"/>
          </ac:picMkLst>
        </pc:picChg>
        <pc:picChg chg="add mod modCrop">
          <ac:chgData name="Nicole Cenci" userId="15408d18ce30ad5a" providerId="LiveId" clId="{F033EA4D-C08A-44CB-A9C3-FDC4C08F9F00}" dt="2022-04-28T14:35:20.409" v="721" actId="14100"/>
          <ac:picMkLst>
            <pc:docMk/>
            <pc:sldMk cId="2353968600" sldId="278"/>
            <ac:picMk id="5" creationId="{C20E57D7-37A3-4E03-A4F7-AA430BD0A19B}"/>
          </ac:picMkLst>
        </pc:picChg>
      </pc:sldChg>
      <pc:sldChg chg="modSp add mod ord">
        <pc:chgData name="Nicole Cenci" userId="15408d18ce30ad5a" providerId="LiveId" clId="{F033EA4D-C08A-44CB-A9C3-FDC4C08F9F00}" dt="2022-04-28T14:35:40.543" v="736" actId="20577"/>
        <pc:sldMkLst>
          <pc:docMk/>
          <pc:sldMk cId="4033638578" sldId="279"/>
        </pc:sldMkLst>
        <pc:spChg chg="mod">
          <ac:chgData name="Nicole Cenci" userId="15408d18ce30ad5a" providerId="LiveId" clId="{F033EA4D-C08A-44CB-A9C3-FDC4C08F9F00}" dt="2022-04-28T14:35:40.543" v="736" actId="20577"/>
          <ac:spMkLst>
            <pc:docMk/>
            <pc:sldMk cId="4033638578" sldId="279"/>
            <ac:spMk id="2" creationId="{BF1ACD21-7F91-467C-A2E8-E18AC14E644A}"/>
          </ac:spMkLst>
        </pc:spChg>
      </pc:sldChg>
      <pc:sldChg chg="modSp add mod ord">
        <pc:chgData name="Nicole Cenci" userId="15408d18ce30ad5a" providerId="LiveId" clId="{F033EA4D-C08A-44CB-A9C3-FDC4C08F9F00}" dt="2022-04-28T14:37:12.978" v="789"/>
        <pc:sldMkLst>
          <pc:docMk/>
          <pc:sldMk cId="1684716498" sldId="280"/>
        </pc:sldMkLst>
        <pc:spChg chg="mod">
          <ac:chgData name="Nicole Cenci" userId="15408d18ce30ad5a" providerId="LiveId" clId="{F033EA4D-C08A-44CB-A9C3-FDC4C08F9F00}" dt="2022-04-28T14:36:59.763" v="783" actId="1037"/>
          <ac:spMkLst>
            <pc:docMk/>
            <pc:sldMk cId="1684716498" sldId="280"/>
            <ac:spMk id="2" creationId="{BF1ACD21-7F91-467C-A2E8-E18AC14E644A}"/>
          </ac:spMkLst>
        </pc:spChg>
        <pc:picChg chg="mod">
          <ac:chgData name="Nicole Cenci" userId="15408d18ce30ad5a" providerId="LiveId" clId="{F033EA4D-C08A-44CB-A9C3-FDC4C08F9F00}" dt="2022-04-28T14:37:08.221" v="786" actId="1076"/>
          <ac:picMkLst>
            <pc:docMk/>
            <pc:sldMk cId="1684716498" sldId="280"/>
            <ac:picMk id="16" creationId="{82B0D667-1B4B-4549-B347-6458001628A0}"/>
          </ac:picMkLst>
        </pc:picChg>
        <pc:picChg chg="mod">
          <ac:chgData name="Nicole Cenci" userId="15408d18ce30ad5a" providerId="LiveId" clId="{F033EA4D-C08A-44CB-A9C3-FDC4C08F9F00}" dt="2022-04-28T14:37:10.722" v="787" actId="1076"/>
          <ac:picMkLst>
            <pc:docMk/>
            <pc:sldMk cId="1684716498" sldId="280"/>
            <ac:picMk id="21" creationId="{D5594AE9-A9B8-48A7-AEB0-7046C0199341}"/>
          </ac:picMkLst>
        </pc:picChg>
      </pc:sldChg>
      <pc:sldChg chg="modSp add del mod">
        <pc:chgData name="Nicole Cenci" userId="15408d18ce30ad5a" providerId="LiveId" clId="{F033EA4D-C08A-44CB-A9C3-FDC4C08F9F00}" dt="2022-04-28T14:36:27.082" v="748" actId="47"/>
        <pc:sldMkLst>
          <pc:docMk/>
          <pc:sldMk cId="2441455435" sldId="280"/>
        </pc:sldMkLst>
        <pc:spChg chg="mod">
          <ac:chgData name="Nicole Cenci" userId="15408d18ce30ad5a" providerId="LiveId" clId="{F033EA4D-C08A-44CB-A9C3-FDC4C08F9F00}" dt="2022-04-28T14:35:54.746" v="747" actId="20577"/>
          <ac:spMkLst>
            <pc:docMk/>
            <pc:sldMk cId="2441455435" sldId="280"/>
            <ac:spMk id="2" creationId="{BF1ACD21-7F91-467C-A2E8-E18AC14E644A}"/>
          </ac:spMkLst>
        </pc:spChg>
      </pc:sldChg>
      <pc:sldChg chg="addSp delSp modSp new mod setBg addAnim delAnim">
        <pc:chgData name="Nicole Cenci" userId="15408d18ce30ad5a" providerId="LiveId" clId="{F033EA4D-C08A-44CB-A9C3-FDC4C08F9F00}" dt="2022-04-28T14:39:33.360" v="846"/>
        <pc:sldMkLst>
          <pc:docMk/>
          <pc:sldMk cId="1341095911" sldId="281"/>
        </pc:sldMkLst>
        <pc:spChg chg="mod ord">
          <ac:chgData name="Nicole Cenci" userId="15408d18ce30ad5a" providerId="LiveId" clId="{F033EA4D-C08A-44CB-A9C3-FDC4C08F9F00}" dt="2022-04-28T14:39:33.344" v="845" actId="26606"/>
          <ac:spMkLst>
            <pc:docMk/>
            <pc:sldMk cId="1341095911" sldId="281"/>
            <ac:spMk id="2" creationId="{F74B7F21-1584-4F75-964A-CF000AB2F4EB}"/>
          </ac:spMkLst>
        </pc:spChg>
        <pc:spChg chg="del">
          <ac:chgData name="Nicole Cenci" userId="15408d18ce30ad5a" providerId="LiveId" clId="{F033EA4D-C08A-44CB-A9C3-FDC4C08F9F00}" dt="2022-04-28T14:37:38.863" v="791" actId="26606"/>
          <ac:spMkLst>
            <pc:docMk/>
            <pc:sldMk cId="1341095911" sldId="281"/>
            <ac:spMk id="3" creationId="{824161E4-43E8-426A-BBD4-9E0640015617}"/>
          </ac:spMkLst>
        </pc:spChg>
        <pc:spChg chg="add del">
          <ac:chgData name="Nicole Cenci" userId="15408d18ce30ad5a" providerId="LiveId" clId="{F033EA4D-C08A-44CB-A9C3-FDC4C08F9F00}" dt="2022-04-28T14:38:00.442" v="821" actId="26606"/>
          <ac:spMkLst>
            <pc:docMk/>
            <pc:sldMk cId="1341095911" sldId="281"/>
            <ac:spMk id="8" creationId="{4FEFA976-0132-4AF3-B3A3-B2D1C89C6E30}"/>
          </ac:spMkLst>
        </pc:spChg>
        <pc:spChg chg="add del">
          <ac:chgData name="Nicole Cenci" userId="15408d18ce30ad5a" providerId="LiveId" clId="{F033EA4D-C08A-44CB-A9C3-FDC4C08F9F00}" dt="2022-04-28T14:38:00.442" v="821" actId="26606"/>
          <ac:spMkLst>
            <pc:docMk/>
            <pc:sldMk cId="1341095911" sldId="281"/>
            <ac:spMk id="10" creationId="{65BA7CAF-5EE9-4EEE-9E12-B2CECCB94D62}"/>
          </ac:spMkLst>
        </pc:spChg>
        <pc:spChg chg="add del">
          <ac:chgData name="Nicole Cenci" userId="15408d18ce30ad5a" providerId="LiveId" clId="{F033EA4D-C08A-44CB-A9C3-FDC4C08F9F00}" dt="2022-04-28T14:38:00.442" v="821" actId="26606"/>
          <ac:spMkLst>
            <pc:docMk/>
            <pc:sldMk cId="1341095911" sldId="281"/>
            <ac:spMk id="12" creationId="{EC199F73-795E-469A-AF4B-13FA2C7AB76F}"/>
          </ac:spMkLst>
        </pc:spChg>
        <pc:spChg chg="add del">
          <ac:chgData name="Nicole Cenci" userId="15408d18ce30ad5a" providerId="LiveId" clId="{F033EA4D-C08A-44CB-A9C3-FDC4C08F9F00}" dt="2022-04-28T14:38:56.670" v="831" actId="26606"/>
          <ac:spMkLst>
            <pc:docMk/>
            <pc:sldMk cId="1341095911" sldId="281"/>
            <ac:spMk id="17" creationId="{C94EEB99-5093-4113-888D-46BBE3ED3A22}"/>
          </ac:spMkLst>
        </pc:spChg>
        <pc:spChg chg="add del">
          <ac:chgData name="Nicole Cenci" userId="15408d18ce30ad5a" providerId="LiveId" clId="{F033EA4D-C08A-44CB-A9C3-FDC4C08F9F00}" dt="2022-04-28T14:38:00.425" v="820" actId="26606"/>
          <ac:spMkLst>
            <pc:docMk/>
            <pc:sldMk cId="1341095911" sldId="281"/>
            <ac:spMk id="18" creationId="{9E433CB3-EAB2-4842-A1DD-7BC051B55670}"/>
          </ac:spMkLst>
        </pc:spChg>
        <pc:spChg chg="add del">
          <ac:chgData name="Nicole Cenci" userId="15408d18ce30ad5a" providerId="LiveId" clId="{F033EA4D-C08A-44CB-A9C3-FDC4C08F9F00}" dt="2022-04-28T14:38:56.670" v="831" actId="26606"/>
          <ac:spMkLst>
            <pc:docMk/>
            <pc:sldMk cId="1341095911" sldId="281"/>
            <ac:spMk id="19" creationId="{F8539341-65A9-4E1F-9ACF-081DB92A7134}"/>
          </ac:spMkLst>
        </pc:spChg>
        <pc:spChg chg="add del">
          <ac:chgData name="Nicole Cenci" userId="15408d18ce30ad5a" providerId="LiveId" clId="{F033EA4D-C08A-44CB-A9C3-FDC4C08F9F00}" dt="2022-04-28T14:38:00.425" v="820" actId="26606"/>
          <ac:spMkLst>
            <pc:docMk/>
            <pc:sldMk cId="1341095911" sldId="281"/>
            <ac:spMk id="20" creationId="{D37E9081-32E2-43C3-80C8-7F3854D9D056}"/>
          </ac:spMkLst>
        </pc:spChg>
        <pc:spChg chg="add del">
          <ac:chgData name="Nicole Cenci" userId="15408d18ce30ad5a" providerId="LiveId" clId="{F033EA4D-C08A-44CB-A9C3-FDC4C08F9F00}" dt="2022-04-28T14:38:56.670" v="831" actId="26606"/>
          <ac:spMkLst>
            <pc:docMk/>
            <pc:sldMk cId="1341095911" sldId="281"/>
            <ac:spMk id="21" creationId="{A6E88529-F2F3-4CC1-A117-4E342B7E40E4}"/>
          </ac:spMkLst>
        </pc:spChg>
        <pc:spChg chg="add del">
          <ac:chgData name="Nicole Cenci" userId="15408d18ce30ad5a" providerId="LiveId" clId="{F033EA4D-C08A-44CB-A9C3-FDC4C08F9F00}" dt="2022-04-28T14:38:56.670" v="831" actId="26606"/>
          <ac:spMkLst>
            <pc:docMk/>
            <pc:sldMk cId="1341095911" sldId="281"/>
            <ac:spMk id="23" creationId="{BEE55CEA-78D8-4D75-BBE9-2C55225B2235}"/>
          </ac:spMkLst>
        </pc:spChg>
        <pc:spChg chg="add del">
          <ac:chgData name="Nicole Cenci" userId="15408d18ce30ad5a" providerId="LiveId" clId="{F033EA4D-C08A-44CB-A9C3-FDC4C08F9F00}" dt="2022-04-28T14:39:25.898" v="843" actId="26606"/>
          <ac:spMkLst>
            <pc:docMk/>
            <pc:sldMk cId="1341095911" sldId="281"/>
            <ac:spMk id="28" creationId="{BFB2D26E-FBAE-45B8-B0F6-80E4ABDEC312}"/>
          </ac:spMkLst>
        </pc:spChg>
        <pc:spChg chg="add del">
          <ac:chgData name="Nicole Cenci" userId="15408d18ce30ad5a" providerId="LiveId" clId="{F033EA4D-C08A-44CB-A9C3-FDC4C08F9F00}" dt="2022-04-28T14:39:25.898" v="843" actId="26606"/>
          <ac:spMkLst>
            <pc:docMk/>
            <pc:sldMk cId="1341095911" sldId="281"/>
            <ac:spMk id="30" creationId="{23442A66-721F-4552-A3AD-3A2215F0C18B}"/>
          </ac:spMkLst>
        </pc:spChg>
        <pc:spChg chg="add del">
          <ac:chgData name="Nicole Cenci" userId="15408d18ce30ad5a" providerId="LiveId" clId="{F033EA4D-C08A-44CB-A9C3-FDC4C08F9F00}" dt="2022-04-28T14:39:25.898" v="843" actId="26606"/>
          <ac:spMkLst>
            <pc:docMk/>
            <pc:sldMk cId="1341095911" sldId="281"/>
            <ac:spMk id="32" creationId="{67EA5288-5BEB-4C44-949A-ED209FE21905}"/>
          </ac:spMkLst>
        </pc:spChg>
        <pc:spChg chg="add del">
          <ac:chgData name="Nicole Cenci" userId="15408d18ce30ad5a" providerId="LiveId" clId="{F033EA4D-C08A-44CB-A9C3-FDC4C08F9F00}" dt="2022-04-28T14:39:22.752" v="840" actId="26606"/>
          <ac:spMkLst>
            <pc:docMk/>
            <pc:sldMk cId="1341095911" sldId="281"/>
            <ac:spMk id="37" creationId="{BFB2D26E-FBAE-45B8-B0F6-80E4ABDEC312}"/>
          </ac:spMkLst>
        </pc:spChg>
        <pc:spChg chg="add del">
          <ac:chgData name="Nicole Cenci" userId="15408d18ce30ad5a" providerId="LiveId" clId="{F033EA4D-C08A-44CB-A9C3-FDC4C08F9F00}" dt="2022-04-28T14:39:22.752" v="840" actId="26606"/>
          <ac:spMkLst>
            <pc:docMk/>
            <pc:sldMk cId="1341095911" sldId="281"/>
            <ac:spMk id="39" creationId="{23442A66-721F-4552-A3AD-3A2215F0C18B}"/>
          </ac:spMkLst>
        </pc:spChg>
        <pc:spChg chg="add del">
          <ac:chgData name="Nicole Cenci" userId="15408d18ce30ad5a" providerId="LiveId" clId="{F033EA4D-C08A-44CB-A9C3-FDC4C08F9F00}" dt="2022-04-28T14:39:22.752" v="840" actId="26606"/>
          <ac:spMkLst>
            <pc:docMk/>
            <pc:sldMk cId="1341095911" sldId="281"/>
            <ac:spMk id="41" creationId="{67EA5288-5BEB-4C44-949A-ED209FE21905}"/>
          </ac:spMkLst>
        </pc:spChg>
        <pc:spChg chg="add del">
          <ac:chgData name="Nicole Cenci" userId="15408d18ce30ad5a" providerId="LiveId" clId="{F033EA4D-C08A-44CB-A9C3-FDC4C08F9F00}" dt="2022-04-28T14:39:25.883" v="842" actId="26606"/>
          <ac:spMkLst>
            <pc:docMk/>
            <pc:sldMk cId="1341095911" sldId="281"/>
            <ac:spMk id="43" creationId="{97C478F1-26B5-44C9-823B-523B85B112F6}"/>
          </ac:spMkLst>
        </pc:spChg>
        <pc:spChg chg="add del">
          <ac:chgData name="Nicole Cenci" userId="15408d18ce30ad5a" providerId="LiveId" clId="{F033EA4D-C08A-44CB-A9C3-FDC4C08F9F00}" dt="2022-04-28T14:39:25.883" v="842" actId="26606"/>
          <ac:spMkLst>
            <pc:docMk/>
            <pc:sldMk cId="1341095911" sldId="281"/>
            <ac:spMk id="44" creationId="{8337CC61-9E93-4D80-9F1C-12CE9A0C07F6}"/>
          </ac:spMkLst>
        </pc:spChg>
        <pc:spChg chg="add del">
          <ac:chgData name="Nicole Cenci" userId="15408d18ce30ad5a" providerId="LiveId" clId="{F033EA4D-C08A-44CB-A9C3-FDC4C08F9F00}" dt="2022-04-28T14:39:33.344" v="845" actId="26606"/>
          <ac:spMkLst>
            <pc:docMk/>
            <pc:sldMk cId="1341095911" sldId="281"/>
            <ac:spMk id="46" creationId="{3D99578A-5517-4361-8249-598D1C9FB256}"/>
          </ac:spMkLst>
        </pc:spChg>
        <pc:spChg chg="add del">
          <ac:chgData name="Nicole Cenci" userId="15408d18ce30ad5a" providerId="LiveId" clId="{F033EA4D-C08A-44CB-A9C3-FDC4C08F9F00}" dt="2022-04-28T14:39:33.344" v="845" actId="26606"/>
          <ac:spMkLst>
            <pc:docMk/>
            <pc:sldMk cId="1341095911" sldId="281"/>
            <ac:spMk id="47" creationId="{088C0414-4070-42B4-B359-C995754D7F8D}"/>
          </ac:spMkLst>
        </pc:spChg>
        <pc:spChg chg="add">
          <ac:chgData name="Nicole Cenci" userId="15408d18ce30ad5a" providerId="LiveId" clId="{F033EA4D-C08A-44CB-A9C3-FDC4C08F9F00}" dt="2022-04-28T14:39:33.344" v="845" actId="26606"/>
          <ac:spMkLst>
            <pc:docMk/>
            <pc:sldMk cId="1341095911" sldId="281"/>
            <ac:spMk id="52" creationId="{9E433CB3-EAB2-4842-A1DD-7BC051B55670}"/>
          </ac:spMkLst>
        </pc:spChg>
        <pc:spChg chg="add">
          <ac:chgData name="Nicole Cenci" userId="15408d18ce30ad5a" providerId="LiveId" clId="{F033EA4D-C08A-44CB-A9C3-FDC4C08F9F00}" dt="2022-04-28T14:39:33.344" v="845" actId="26606"/>
          <ac:spMkLst>
            <pc:docMk/>
            <pc:sldMk cId="1341095911" sldId="281"/>
            <ac:spMk id="54" creationId="{B72D6322-BB79-455D-9295-EC9B9FA9D525}"/>
          </ac:spMkLst>
        </pc:spChg>
        <pc:picChg chg="add mod">
          <ac:chgData name="Nicole Cenci" userId="15408d18ce30ad5a" providerId="LiveId" clId="{F033EA4D-C08A-44CB-A9C3-FDC4C08F9F00}" dt="2022-04-28T14:39:33.344" v="845" actId="26606"/>
          <ac:picMkLst>
            <pc:docMk/>
            <pc:sldMk cId="1341095911" sldId="281"/>
            <ac:picMk id="5" creationId="{E5F1B5BF-F0BC-4017-B9AE-3CD64F9B11D2}"/>
          </ac:picMkLst>
        </pc:picChg>
        <pc:picChg chg="add del">
          <ac:chgData name="Nicole Cenci" userId="15408d18ce30ad5a" providerId="LiveId" clId="{F033EA4D-C08A-44CB-A9C3-FDC4C08F9F00}" dt="2022-04-28T14:38:00.425" v="820" actId="26606"/>
          <ac:picMkLst>
            <pc:docMk/>
            <pc:sldMk cId="1341095911" sldId="281"/>
            <ac:picMk id="14" creationId="{C734A8E5-705F-61BD-6159-3835671402BC}"/>
          </ac:picMkLst>
        </pc:picChg>
      </pc:sldChg>
      <pc:sldMasterChg chg="add del addSldLayout delSldLayout">
        <pc:chgData name="Nicole Cenci" userId="15408d18ce30ad5a" providerId="LiveId" clId="{F033EA4D-C08A-44CB-A9C3-FDC4C08F9F00}" dt="2022-04-28T14:00:07.528" v="55" actId="26606"/>
        <pc:sldMasterMkLst>
          <pc:docMk/>
          <pc:sldMasterMk cId="36031388" sldId="2147483648"/>
        </pc:sldMasterMkLst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2418350576" sldId="2147483649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978926480" sldId="2147483650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3628350311" sldId="2147483651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3343152602" sldId="2147483652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512793640" sldId="2147483653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1685133940" sldId="2147483654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3427371532" sldId="2147483655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4139284249" sldId="2147483656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3065341983" sldId="2147483657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3594829064" sldId="2147483658"/>
          </pc:sldLayoutMkLst>
        </pc:sldLayoutChg>
        <pc:sldLayoutChg chg="add del">
          <pc:chgData name="Nicole Cenci" userId="15408d18ce30ad5a" providerId="LiveId" clId="{F033EA4D-C08A-44CB-A9C3-FDC4C08F9F00}" dt="2022-04-28T14:00:07.528" v="55" actId="26606"/>
          <pc:sldLayoutMkLst>
            <pc:docMk/>
            <pc:sldMasterMk cId="36031388" sldId="2147483648"/>
            <pc:sldLayoutMk cId="2463923494" sldId="2147483659"/>
          </pc:sldLayoutMkLst>
        </pc:sldLayoutChg>
      </pc:sldMasterChg>
      <pc:sldMasterChg chg="add del replId addSldLayout delSldLayout">
        <pc:chgData name="Nicole Cenci" userId="15408d18ce30ad5a" providerId="LiveId" clId="{F033EA4D-C08A-44CB-A9C3-FDC4C08F9F00}" dt="2022-04-28T14:00:06.321" v="50" actId="26606"/>
        <pc:sldMasterMkLst>
          <pc:docMk/>
          <pc:sldMasterMk cId="3534172004" sldId="2147483660"/>
        </pc:sldMasterMkLst>
        <pc:sldLayoutChg chg="add del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1537957256" sldId="2147483661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1852370442" sldId="2147483662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1075774378" sldId="2147483663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1575219179" sldId="2147483664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40937953" sldId="2147483665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2498929094" sldId="2147483666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193082691" sldId="2147483667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4051198673" sldId="2147483668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2820153999" sldId="2147483669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776001364" sldId="2147483670"/>
          </pc:sldLayoutMkLst>
        </pc:sldLayoutChg>
        <pc:sldLayoutChg chg="add del replId">
          <pc:chgData name="Nicole Cenci" userId="15408d18ce30ad5a" providerId="LiveId" clId="{F033EA4D-C08A-44CB-A9C3-FDC4C08F9F00}" dt="2022-04-28T14:00:06.321" v="50" actId="26606"/>
          <pc:sldLayoutMkLst>
            <pc:docMk/>
            <pc:sldMasterMk cId="3534172004" sldId="2147483660"/>
            <pc:sldLayoutMk cId="2256328723" sldId="2147483671"/>
          </pc:sldLayoutMkLst>
        </pc:sldLayoutChg>
      </pc:sldMasterChg>
      <pc:sldMasterChg chg="add del addSldLayout delSldLayout">
        <pc:chgData name="Nicole Cenci" userId="15408d18ce30ad5a" providerId="LiveId" clId="{F033EA4D-C08A-44CB-A9C3-FDC4C08F9F00}" dt="2022-04-28T14:00:40.765" v="70" actId="26606"/>
        <pc:sldMasterMkLst>
          <pc:docMk/>
          <pc:sldMasterMk cId="1692027645" sldId="2147483673"/>
        </pc:sldMasterMkLst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3042832973" sldId="2147483662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287380463" sldId="2147483663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3967045182" sldId="2147483664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1715236381" sldId="2147483665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1162167268" sldId="2147483666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3406446164" sldId="2147483667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4084626558" sldId="2147483668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685945562" sldId="2147483669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3963432775" sldId="2147483670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1195361594" sldId="2147483671"/>
          </pc:sldLayoutMkLst>
        </pc:sldLayoutChg>
        <pc:sldLayoutChg chg="add del">
          <pc:chgData name="Nicole Cenci" userId="15408d18ce30ad5a" providerId="LiveId" clId="{F033EA4D-C08A-44CB-A9C3-FDC4C08F9F00}" dt="2022-04-28T14:00:40.765" v="70" actId="26606"/>
          <pc:sldLayoutMkLst>
            <pc:docMk/>
            <pc:sldMasterMk cId="1692027645" sldId="2147483673"/>
            <pc:sldLayoutMk cId="460421740" sldId="2147483672"/>
          </pc:sldLayoutMkLst>
        </pc:sldLayoutChg>
      </pc:sldMasterChg>
      <pc:sldMasterChg chg="add del addSldLayout delSldLayout">
        <pc:chgData name="Nicole Cenci" userId="15408d18ce30ad5a" providerId="LiveId" clId="{F033EA4D-C08A-44CB-A9C3-FDC4C08F9F00}" dt="2022-04-28T14:00:07.449" v="54" actId="26606"/>
        <pc:sldMasterMkLst>
          <pc:docMk/>
          <pc:sldMasterMk cId="185737134" sldId="2147483686"/>
        </pc:sldMasterMkLst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2833458628" sldId="2147483675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350474678" sldId="2147483676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894846687" sldId="2147483677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2934227439" sldId="2147483678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977198970" sldId="2147483679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618954001" sldId="2147483680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2705818977" sldId="2147483681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1930062180" sldId="2147483682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867935344" sldId="2147483683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1878092294" sldId="2147483684"/>
          </pc:sldLayoutMkLst>
        </pc:sldLayoutChg>
        <pc:sldLayoutChg chg="add del">
          <pc:chgData name="Nicole Cenci" userId="15408d18ce30ad5a" providerId="LiveId" clId="{F033EA4D-C08A-44CB-A9C3-FDC4C08F9F00}" dt="2022-04-28T14:00:07.449" v="54" actId="26606"/>
          <pc:sldLayoutMkLst>
            <pc:docMk/>
            <pc:sldMasterMk cId="185737134" sldId="2147483686"/>
            <pc:sldLayoutMk cId="376603215" sldId="2147483685"/>
          </pc:sldLayoutMkLst>
        </pc:sldLayoutChg>
      </pc:sldMasterChg>
      <pc:sldMasterChg chg="add del addSldLayout delSldLayout">
        <pc:chgData name="Nicole Cenci" userId="15408d18ce30ad5a" providerId="LiveId" clId="{F033EA4D-C08A-44CB-A9C3-FDC4C08F9F00}" dt="2022-04-28T14:00:40.655" v="69" actId="26606"/>
        <pc:sldMasterMkLst>
          <pc:docMk/>
          <pc:sldMasterMk cId="2686538629" sldId="2147483697"/>
        </pc:sldMasterMkLst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2179318796" sldId="2147483686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2209574629" sldId="2147483687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227969263" sldId="2147483688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629885345" sldId="2147483689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4005503889" sldId="2147483690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2291059880" sldId="2147483691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2831067604" sldId="2147483692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2996047789" sldId="2147483693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3045212980" sldId="2147483694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3021148883" sldId="2147483695"/>
          </pc:sldLayoutMkLst>
        </pc:sldLayoutChg>
        <pc:sldLayoutChg chg="add del">
          <pc:chgData name="Nicole Cenci" userId="15408d18ce30ad5a" providerId="LiveId" clId="{F033EA4D-C08A-44CB-A9C3-FDC4C08F9F00}" dt="2022-04-28T14:00:40.655" v="69" actId="26606"/>
          <pc:sldLayoutMkLst>
            <pc:docMk/>
            <pc:sldMasterMk cId="2686538629" sldId="2147483697"/>
            <pc:sldLayoutMk cId="15995848" sldId="2147483696"/>
          </pc:sldLayoutMkLst>
        </pc:sldLayoutChg>
      </pc:sldMasterChg>
      <pc:sldMasterChg chg="add addSldLayout">
        <pc:chgData name="Nicole Cenci" userId="15408d18ce30ad5a" providerId="LiveId" clId="{F033EA4D-C08A-44CB-A9C3-FDC4C08F9F00}" dt="2022-04-28T14:00:40.765" v="70" actId="26606"/>
        <pc:sldMasterMkLst>
          <pc:docMk/>
          <pc:sldMasterMk cId="3025717788" sldId="2147483723"/>
        </pc:sldMasterMkLst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1322047147" sldId="2147483712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531293873" sldId="2147483713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2104166135" sldId="2147483714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244721252" sldId="2147483715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3856083518" sldId="2147483716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1513939530" sldId="2147483717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1327150626" sldId="2147483718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3760721075" sldId="2147483719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3773608618" sldId="2147483720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15631882" sldId="2147483721"/>
          </pc:sldLayoutMkLst>
        </pc:sldLayoutChg>
        <pc:sldLayoutChg chg="add">
          <pc:chgData name="Nicole Cenci" userId="15408d18ce30ad5a" providerId="LiveId" clId="{F033EA4D-C08A-44CB-A9C3-FDC4C08F9F00}" dt="2022-04-28T14:00:40.765" v="70" actId="26606"/>
          <pc:sldLayoutMkLst>
            <pc:docMk/>
            <pc:sldMasterMk cId="3025717788" sldId="2147483723"/>
            <pc:sldLayoutMk cId="2905788091" sldId="214748372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5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2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812A45A-E34D-9A42-F8A9-CDA677643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4" r="19231" b="-1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C30E70-A5BA-4C09-9806-97CDB49B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98427"/>
            <a:ext cx="4762500" cy="1371601"/>
          </a:xfrm>
        </p:spPr>
        <p:txBody>
          <a:bodyPr>
            <a:normAutofit/>
          </a:bodyPr>
          <a:lstStyle/>
          <a:p>
            <a:r>
              <a:rPr lang="it-IT" sz="8000" b="0" dirty="0"/>
              <a:t>WASSER</a:t>
            </a:r>
            <a:endParaRPr lang="it-IT" sz="6600" b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E2DF00-7D24-459A-B3AE-83336CF42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9479" y="3287485"/>
            <a:ext cx="4762500" cy="1371601"/>
          </a:xfrm>
        </p:spPr>
        <p:txBody>
          <a:bodyPr>
            <a:normAutofit/>
          </a:bodyPr>
          <a:lstStyle/>
          <a:p>
            <a:r>
              <a:rPr lang="it-IT" sz="3200" dirty="0"/>
              <a:t>WIE VIEL WEISST DU ÜBER WASSER? </a:t>
            </a:r>
          </a:p>
        </p:txBody>
      </p:sp>
    </p:spTree>
    <p:extLst>
      <p:ext uri="{BB962C8B-B14F-4D97-AF65-F5344CB8AC3E}">
        <p14:creationId xmlns:p14="http://schemas.microsoft.com/office/powerpoint/2010/main" val="32520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</a:t>
            </a:r>
            <a:r>
              <a:rPr lang="it-IT" sz="6000" b="1" dirty="0"/>
              <a:t>REGEN</a:t>
            </a:r>
            <a:endParaRPr lang="it-IT" sz="4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4" name="Immagine 3" descr="Immagine che contiene ombrello, pioggia, esterni, piovoso&#10;&#10;Descrizione generata automaticamente">
            <a:extLst>
              <a:ext uri="{FF2B5EF4-FFF2-40B4-BE49-F238E27FC236}">
                <a16:creationId xmlns:a16="http://schemas.microsoft.com/office/drawing/2014/main" id="{B103DD93-AB35-41ED-8DC5-CE9EA0C6A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16" y="1969500"/>
            <a:ext cx="5434957" cy="3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7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</a:t>
            </a:r>
            <a:r>
              <a:rPr lang="it-IT" sz="5400" b="1" dirty="0"/>
              <a:t>FLÜSSIG </a:t>
            </a:r>
            <a:r>
              <a:rPr lang="it-IT" sz="4400" dirty="0"/>
              <a:t>WASSER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6" name="Immagine 15" descr="Immagine che contiene vetro, robot da cucina&#10;&#10;Descrizione generata automaticamente">
            <a:extLst>
              <a:ext uri="{FF2B5EF4-FFF2-40B4-BE49-F238E27FC236}">
                <a16:creationId xmlns:a16="http://schemas.microsoft.com/office/drawing/2014/main" id="{7B0411DF-14C9-4C5A-866F-125468845E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0093"/>
          <a:stretch/>
        </p:blipFill>
        <p:spPr>
          <a:xfrm>
            <a:off x="4617372" y="2147996"/>
            <a:ext cx="2957255" cy="26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DER </a:t>
            </a:r>
            <a:r>
              <a:rPr lang="it-IT" sz="6000" b="1" dirty="0"/>
              <a:t>WASSERFALL </a:t>
            </a:r>
            <a:endParaRPr lang="it-IT" sz="4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2050" name="Picture 2" descr="Le cascate più belle del centro italia - Italia Nascosta Travel Blogger  Italiani">
            <a:extLst>
              <a:ext uri="{FF2B5EF4-FFF2-40B4-BE49-F238E27FC236}">
                <a16:creationId xmlns:a16="http://schemas.microsoft.com/office/drawing/2014/main" id="{2E9A5EC8-C768-4110-894C-B7C4302F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46" y="2093784"/>
            <a:ext cx="4396469" cy="29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7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</a:t>
            </a:r>
            <a:r>
              <a:rPr lang="it-IT" sz="5400" b="1" dirty="0"/>
              <a:t>FEST </a:t>
            </a:r>
            <a:r>
              <a:rPr lang="it-IT" sz="4400" dirty="0"/>
              <a:t>WASSER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6" name="Immagine 15" descr="Immagine che contiene vetro, robot da cucina&#10;&#10;Descrizione generata automaticamente">
            <a:extLst>
              <a:ext uri="{FF2B5EF4-FFF2-40B4-BE49-F238E27FC236}">
                <a16:creationId xmlns:a16="http://schemas.microsoft.com/office/drawing/2014/main" id="{7B0411DF-14C9-4C5A-866F-125468845E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0093"/>
          <a:stretch/>
        </p:blipFill>
        <p:spPr>
          <a:xfrm>
            <a:off x="4617372" y="2147996"/>
            <a:ext cx="2957255" cy="26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4400" dirty="0"/>
              <a:t>DAS IST </a:t>
            </a:r>
            <a:r>
              <a:rPr lang="it-IT" sz="5400" b="1" dirty="0"/>
              <a:t>GASFÖRMIG </a:t>
            </a:r>
            <a:r>
              <a:rPr lang="it-IT" sz="4400" dirty="0"/>
              <a:t>WASSER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3" name="Immagine 12" descr="Immagine che contiene onda&#10;&#10;Descrizione generata automaticamente">
            <a:extLst>
              <a:ext uri="{FF2B5EF4-FFF2-40B4-BE49-F238E27FC236}">
                <a16:creationId xmlns:a16="http://schemas.microsoft.com/office/drawing/2014/main" id="{4C1DE6EF-52B4-49DE-81BF-B4502D188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4240" b="4972"/>
          <a:stretch/>
        </p:blipFill>
        <p:spPr>
          <a:xfrm>
            <a:off x="4381579" y="2296252"/>
            <a:ext cx="3667234" cy="28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DIE </a:t>
            </a:r>
            <a:r>
              <a:rPr lang="it-IT" sz="6000" b="1" dirty="0"/>
              <a:t>WOLKE </a:t>
            </a:r>
            <a:endParaRPr lang="it-IT" sz="4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5" name="Immagine 4" descr="Immagine che contiene cielo, natura, esterni, nuvola&#10;&#10;Descrizione generata automaticamente">
            <a:extLst>
              <a:ext uri="{FF2B5EF4-FFF2-40B4-BE49-F238E27FC236}">
                <a16:creationId xmlns:a16="http://schemas.microsoft.com/office/drawing/2014/main" id="{E5C28A21-7480-4D72-B2F5-4E2B4AA7E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4" y="2062844"/>
            <a:ext cx="4452257" cy="29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DER </a:t>
            </a:r>
            <a:r>
              <a:rPr lang="it-IT" sz="6600" b="1" dirty="0" err="1"/>
              <a:t>sEE</a:t>
            </a:r>
            <a:endParaRPr lang="it-IT" sz="4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4" name="Immagine 3" descr="Immagine che contiene esterni, natura, montagna&#10;&#10;Descrizione generata automaticamente">
            <a:extLst>
              <a:ext uri="{FF2B5EF4-FFF2-40B4-BE49-F238E27FC236}">
                <a16:creationId xmlns:a16="http://schemas.microsoft.com/office/drawing/2014/main" id="{347BEA3B-55D8-4C9D-B70C-154C4F9BE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39" y="1984504"/>
            <a:ext cx="4756404" cy="31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</a:t>
            </a:r>
            <a:r>
              <a:rPr lang="it-IT" sz="5400" b="1" dirty="0"/>
              <a:t>FEST</a:t>
            </a:r>
            <a:r>
              <a:rPr lang="it-IT" sz="4400" b="1" dirty="0"/>
              <a:t> </a:t>
            </a:r>
            <a:r>
              <a:rPr lang="it-IT" sz="3600" dirty="0"/>
              <a:t>WASSER </a:t>
            </a:r>
            <a:endParaRPr lang="it-IT" sz="4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4" name="Immagine 3" descr="Immagine che contiene esterni, natura, montagna&#10;&#10;Descrizione generata automaticamente">
            <a:extLst>
              <a:ext uri="{FF2B5EF4-FFF2-40B4-BE49-F238E27FC236}">
                <a16:creationId xmlns:a16="http://schemas.microsoft.com/office/drawing/2014/main" id="{347BEA3B-55D8-4C9D-B70C-154C4F9BE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39" y="1984504"/>
            <a:ext cx="4756404" cy="31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0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DER </a:t>
            </a:r>
            <a:r>
              <a:rPr lang="it-IT" sz="6000" b="1" dirty="0"/>
              <a:t>SCHNEE </a:t>
            </a:r>
            <a:endParaRPr lang="it-IT" sz="4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4FAF5D-85D3-4E6A-960E-310474A94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14" y="2020185"/>
            <a:ext cx="4733491" cy="31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8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EIN</a:t>
            </a:r>
            <a:r>
              <a:rPr lang="it-IT" sz="5400" b="1" dirty="0"/>
              <a:t> EISWÜRFEL</a:t>
            </a:r>
            <a:endParaRPr lang="it-IT" sz="4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20E57D7-37A3-4E03-A4F7-AA430BD0A1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10832" r="9342" b="14311"/>
          <a:stretch/>
        </p:blipFill>
        <p:spPr>
          <a:xfrm>
            <a:off x="4191000" y="2188028"/>
            <a:ext cx="3230030" cy="29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RICHTIG ODER FALSCH?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8760263" y="2980403"/>
            <a:ext cx="2266738" cy="2867500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1084660" y="1970581"/>
            <a:ext cx="2245065" cy="3121152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2970661" y="2344482"/>
            <a:ext cx="287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28" y="3105574"/>
            <a:ext cx="1034143" cy="103414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6572028" y="3853123"/>
            <a:ext cx="258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7474834" y="4650218"/>
            <a:ext cx="806230" cy="9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26" y="1005302"/>
            <a:ext cx="1122317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NENNT MAN </a:t>
            </a:r>
            <a:r>
              <a:rPr lang="it-IT" sz="5300" b="1" dirty="0"/>
              <a:t>KONDENSATION</a:t>
            </a:r>
            <a:r>
              <a:rPr lang="it-IT" sz="4400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6" name="Immagine 15" descr="Immagine che contiene contenitore, vetro&#10;&#10;Descrizione generata automaticamente">
            <a:extLst>
              <a:ext uri="{FF2B5EF4-FFF2-40B4-BE49-F238E27FC236}">
                <a16:creationId xmlns:a16="http://schemas.microsoft.com/office/drawing/2014/main" id="{82B0D667-1B4B-4549-B347-645800162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5" y="2679750"/>
            <a:ext cx="3214396" cy="1679523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436C6A8-1AAC-453A-890F-553E72C9E156}"/>
              </a:ext>
            </a:extLst>
          </p:cNvPr>
          <p:cNvSpPr/>
          <p:nvPr/>
        </p:nvSpPr>
        <p:spPr>
          <a:xfrm>
            <a:off x="5479216" y="3526501"/>
            <a:ext cx="1534885" cy="29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 descr="Immagine che contiene onda&#10;&#10;Descrizione generata automaticamente">
            <a:extLst>
              <a:ext uri="{FF2B5EF4-FFF2-40B4-BE49-F238E27FC236}">
                <a16:creationId xmlns:a16="http://schemas.microsoft.com/office/drawing/2014/main" id="{D5594AE9-A9B8-48A7-AEB0-7046C01993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4240" b="4972"/>
          <a:stretch/>
        </p:blipFill>
        <p:spPr>
          <a:xfrm>
            <a:off x="1853948" y="2735221"/>
            <a:ext cx="2752586" cy="21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1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EIN </a:t>
            </a:r>
            <a:r>
              <a:rPr lang="it-IT" sz="6000" b="1" dirty="0"/>
              <a:t>WASSEREIS </a:t>
            </a:r>
            <a:endParaRPr lang="it-IT" sz="44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4FAF5D-85D3-4E6A-960E-310474A94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14" y="2020185"/>
            <a:ext cx="4733491" cy="31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3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ielo, sport&#10;&#10;Descrizione generata automaticamente">
            <a:extLst>
              <a:ext uri="{FF2B5EF4-FFF2-40B4-BE49-F238E27FC236}">
                <a16:creationId xmlns:a16="http://schemas.microsoft.com/office/drawing/2014/main" id="{E5F1B5BF-F0BC-4017-B9AE-3CD64F9B1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b="8514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72D6322-BB79-455D-9295-EC9B9FA9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4B7F21-1584-4F75-964A-CF000AB2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400"/>
            <a:ext cx="9486900" cy="1671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SPRINGEN WIR ZUSAMMEN</a:t>
            </a:r>
          </a:p>
        </p:txBody>
      </p:sp>
    </p:spTree>
    <p:extLst>
      <p:ext uri="{BB962C8B-B14F-4D97-AF65-F5344CB8AC3E}">
        <p14:creationId xmlns:p14="http://schemas.microsoft.com/office/powerpoint/2010/main" val="13410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2200" dirty="0">
                <a:solidFill>
                  <a:srgbClr val="FF0000"/>
                </a:solidFill>
              </a:rPr>
              <a:t>PROBIER MAL: </a:t>
            </a:r>
            <a:br>
              <a:rPr lang="it-IT" sz="4400" dirty="0"/>
            </a:br>
            <a:r>
              <a:rPr lang="it-IT" sz="4400" dirty="0"/>
              <a:t>DAS IST </a:t>
            </a:r>
            <a:r>
              <a:rPr lang="it-IT" sz="5400" b="1" dirty="0"/>
              <a:t>WASSER</a:t>
            </a:r>
            <a:endParaRPr lang="it-IT" sz="4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4" name="Immagine 3" descr="Immagine che contiene contenitore, vetro&#10;&#10;Descrizione generata automaticamente">
            <a:extLst>
              <a:ext uri="{FF2B5EF4-FFF2-40B4-BE49-F238E27FC236}">
                <a16:creationId xmlns:a16="http://schemas.microsoft.com/office/drawing/2014/main" id="{FAD9C3BC-E25A-4B22-8FE5-89054A74A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13" y="2354337"/>
            <a:ext cx="4404237" cy="230121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7874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</a:t>
            </a:r>
            <a:r>
              <a:rPr lang="it-IT" sz="5400" b="1" dirty="0"/>
              <a:t>EIS</a:t>
            </a:r>
            <a:r>
              <a:rPr lang="it-IT" sz="4400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3" name="Immagine 12" descr="Immagine che contiene onda&#10;&#10;Descrizione generata automaticamente">
            <a:extLst>
              <a:ext uri="{FF2B5EF4-FFF2-40B4-BE49-F238E27FC236}">
                <a16:creationId xmlns:a16="http://schemas.microsoft.com/office/drawing/2014/main" id="{298EBB80-E883-45A6-A872-05010F1F64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4240" b="4972"/>
          <a:stretch/>
        </p:blipFill>
        <p:spPr>
          <a:xfrm>
            <a:off x="4064396" y="1991117"/>
            <a:ext cx="4101305" cy="31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010097"/>
            <a:ext cx="10918371" cy="10100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4400" dirty="0"/>
              <a:t>DAS NENNT MAN </a:t>
            </a:r>
            <a:r>
              <a:rPr lang="it-IT" sz="5300" b="1" dirty="0"/>
              <a:t>KONDENSATION</a:t>
            </a:r>
            <a:r>
              <a:rPr lang="it-IT" sz="4400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6" name="Immagine 15" descr="Immagine che contiene contenitore, vetro&#10;&#10;Descrizione generata automaticamente">
            <a:extLst>
              <a:ext uri="{FF2B5EF4-FFF2-40B4-BE49-F238E27FC236}">
                <a16:creationId xmlns:a16="http://schemas.microsoft.com/office/drawing/2014/main" id="{82B0D667-1B4B-4549-B347-645800162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47" y="2686739"/>
            <a:ext cx="3214396" cy="1679523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436C6A8-1AAC-453A-890F-553E72C9E156}"/>
              </a:ext>
            </a:extLst>
          </p:cNvPr>
          <p:cNvSpPr/>
          <p:nvPr/>
        </p:nvSpPr>
        <p:spPr>
          <a:xfrm>
            <a:off x="5479216" y="3526501"/>
            <a:ext cx="1534885" cy="29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Immagine che contiene vetro, robot da cucina&#10;&#10;Descrizione generata automaticamente">
            <a:extLst>
              <a:ext uri="{FF2B5EF4-FFF2-40B4-BE49-F238E27FC236}">
                <a16:creationId xmlns:a16="http://schemas.microsoft.com/office/drawing/2014/main" id="{A20D8AB3-D062-4F81-B997-30C41A6ACB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0093"/>
          <a:stretch/>
        </p:blipFill>
        <p:spPr>
          <a:xfrm>
            <a:off x="7710745" y="2515194"/>
            <a:ext cx="2223713" cy="20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010097"/>
            <a:ext cx="1091837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NENNT MAN </a:t>
            </a:r>
            <a:r>
              <a:rPr lang="it-IT" sz="5300" b="1" dirty="0"/>
              <a:t>SCHMELZEN</a:t>
            </a:r>
            <a:r>
              <a:rPr lang="it-IT" sz="4400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6" name="Immagine 15" descr="Immagine che contiene contenitore, vetro&#10;&#10;Descrizione generata automaticamente">
            <a:extLst>
              <a:ext uri="{FF2B5EF4-FFF2-40B4-BE49-F238E27FC236}">
                <a16:creationId xmlns:a16="http://schemas.microsoft.com/office/drawing/2014/main" id="{82B0D667-1B4B-4549-B347-645800162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01" y="2705985"/>
            <a:ext cx="3214396" cy="1679523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436C6A8-1AAC-453A-890F-553E72C9E156}"/>
              </a:ext>
            </a:extLst>
          </p:cNvPr>
          <p:cNvSpPr/>
          <p:nvPr/>
        </p:nvSpPr>
        <p:spPr>
          <a:xfrm>
            <a:off x="5479216" y="3526501"/>
            <a:ext cx="1534885" cy="29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Immagine che contiene vetro, robot da cucina&#10;&#10;Descrizione generata automaticamente">
            <a:extLst>
              <a:ext uri="{FF2B5EF4-FFF2-40B4-BE49-F238E27FC236}">
                <a16:creationId xmlns:a16="http://schemas.microsoft.com/office/drawing/2014/main" id="{0258938F-EB42-4884-934D-4A5539126B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0093"/>
          <a:stretch/>
        </p:blipFill>
        <p:spPr>
          <a:xfrm>
            <a:off x="2275788" y="2515193"/>
            <a:ext cx="2223713" cy="20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2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010097"/>
            <a:ext cx="1091837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NENNT MAN </a:t>
            </a:r>
            <a:r>
              <a:rPr lang="it-IT" sz="5300" b="1" dirty="0"/>
              <a:t>ERSTARREN</a:t>
            </a:r>
            <a:r>
              <a:rPr lang="it-IT" sz="4400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6" name="Immagine 15" descr="Immagine che contiene contenitore, vetro&#10;&#10;Descrizione generata automaticamente">
            <a:extLst>
              <a:ext uri="{FF2B5EF4-FFF2-40B4-BE49-F238E27FC236}">
                <a16:creationId xmlns:a16="http://schemas.microsoft.com/office/drawing/2014/main" id="{82B0D667-1B4B-4549-B347-645800162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47" y="2686739"/>
            <a:ext cx="3214396" cy="1679523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436C6A8-1AAC-453A-890F-553E72C9E156}"/>
              </a:ext>
            </a:extLst>
          </p:cNvPr>
          <p:cNvSpPr/>
          <p:nvPr/>
        </p:nvSpPr>
        <p:spPr>
          <a:xfrm>
            <a:off x="5479216" y="3526501"/>
            <a:ext cx="1534885" cy="29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 descr="Immagine che contiene vetro, robot da cucina&#10;&#10;Descrizione generata automaticamente">
            <a:extLst>
              <a:ext uri="{FF2B5EF4-FFF2-40B4-BE49-F238E27FC236}">
                <a16:creationId xmlns:a16="http://schemas.microsoft.com/office/drawing/2014/main" id="{BD898124-A5B7-43FF-AB77-1019F59D8F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0093"/>
          <a:stretch/>
        </p:blipFill>
        <p:spPr>
          <a:xfrm>
            <a:off x="7794846" y="2474772"/>
            <a:ext cx="2223713" cy="20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0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it-IT" sz="4400" dirty="0"/>
              <a:t>DAS IST </a:t>
            </a:r>
            <a:r>
              <a:rPr lang="it-IT" sz="5400" b="1" dirty="0"/>
              <a:t>DAMPF</a:t>
            </a:r>
            <a:r>
              <a:rPr lang="it-IT" sz="4400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6" name="Immagine 15" descr="Immagine che contiene vetro, robot da cucina&#10;&#10;Descrizione generata automaticamente">
            <a:extLst>
              <a:ext uri="{FF2B5EF4-FFF2-40B4-BE49-F238E27FC236}">
                <a16:creationId xmlns:a16="http://schemas.microsoft.com/office/drawing/2014/main" id="{7B0411DF-14C9-4C5A-866F-125468845E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0093"/>
          <a:stretch/>
        </p:blipFill>
        <p:spPr>
          <a:xfrm>
            <a:off x="4617372" y="2147996"/>
            <a:ext cx="2957255" cy="26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1ACD21-7F91-467C-A2E8-E18AC14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010097"/>
            <a:ext cx="10918371" cy="10100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4400" dirty="0"/>
              <a:t>DAS NENNT MAN </a:t>
            </a:r>
            <a:r>
              <a:rPr lang="it-IT" sz="5300" b="1" dirty="0"/>
              <a:t>VERDAMPFUNG</a:t>
            </a:r>
            <a:r>
              <a:rPr lang="it-IT" sz="4400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4B6528-FF8B-443D-8301-5A720BBD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7553" r="4207" b="54193"/>
          <a:stretch/>
        </p:blipFill>
        <p:spPr>
          <a:xfrm>
            <a:off x="900778" y="5199001"/>
            <a:ext cx="710308" cy="898564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14CC8A3-FAD1-4CAC-B653-C4A93B8CD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3292"/>
          <a:stretch/>
        </p:blipFill>
        <p:spPr>
          <a:xfrm>
            <a:off x="6694466" y="5119758"/>
            <a:ext cx="726564" cy="1010089"/>
          </a:xfr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7EAE33D-C098-4BDA-BE67-918CEDF22F50}"/>
              </a:ext>
            </a:extLst>
          </p:cNvPr>
          <p:cNvSpPr/>
          <p:nvPr/>
        </p:nvSpPr>
        <p:spPr>
          <a:xfrm>
            <a:off x="7041315" y="5574345"/>
            <a:ext cx="2014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RICHTIG</a:t>
            </a:r>
          </a:p>
        </p:txBody>
      </p:sp>
      <p:pic>
        <p:nvPicPr>
          <p:cNvPr id="17" name="Immagine 1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36D2258-57C1-4FE6-B418-D4CC1F08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02" y="5624802"/>
            <a:ext cx="494071" cy="49407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57385C1D-47E2-458C-9C95-490502827496}"/>
              </a:ext>
            </a:extLst>
          </p:cNvPr>
          <p:cNvSpPr/>
          <p:nvPr/>
        </p:nvSpPr>
        <p:spPr>
          <a:xfrm>
            <a:off x="1611086" y="5531611"/>
            <a:ext cx="1431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FALSCH</a:t>
            </a:r>
          </a:p>
        </p:txBody>
      </p:sp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5B6E9BAA-EBD6-4E20-A1F6-DD9BFE7AF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036"/>
          <a:stretch/>
        </p:blipFill>
        <p:spPr>
          <a:xfrm>
            <a:off x="3068308" y="5574345"/>
            <a:ext cx="319337" cy="371637"/>
          </a:xfrm>
          <a:prstGeom prst="rect">
            <a:avLst/>
          </a:prstGeom>
        </p:spPr>
      </p:pic>
      <p:pic>
        <p:nvPicPr>
          <p:cNvPr id="16" name="Immagine 15" descr="Immagine che contiene contenitore, vetro&#10;&#10;Descrizione generata automaticamente">
            <a:extLst>
              <a:ext uri="{FF2B5EF4-FFF2-40B4-BE49-F238E27FC236}">
                <a16:creationId xmlns:a16="http://schemas.microsoft.com/office/drawing/2014/main" id="{82B0D667-1B4B-4549-B347-645800162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47" y="2686739"/>
            <a:ext cx="3214396" cy="1679523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436C6A8-1AAC-453A-890F-553E72C9E156}"/>
              </a:ext>
            </a:extLst>
          </p:cNvPr>
          <p:cNvSpPr/>
          <p:nvPr/>
        </p:nvSpPr>
        <p:spPr>
          <a:xfrm>
            <a:off x="5479216" y="3526501"/>
            <a:ext cx="1534885" cy="29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 descr="Immagine che contiene onda&#10;&#10;Descrizione generata automaticamente">
            <a:extLst>
              <a:ext uri="{FF2B5EF4-FFF2-40B4-BE49-F238E27FC236}">
                <a16:creationId xmlns:a16="http://schemas.microsoft.com/office/drawing/2014/main" id="{D5594AE9-A9B8-48A7-AEB0-7046C01993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4240" b="4972"/>
          <a:stretch/>
        </p:blipFill>
        <p:spPr>
          <a:xfrm>
            <a:off x="7498474" y="2686739"/>
            <a:ext cx="2752586" cy="21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8726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131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Goudy Old Style</vt:lpstr>
      <vt:lpstr>ClassicFrameVTI</vt:lpstr>
      <vt:lpstr>WASSER</vt:lpstr>
      <vt:lpstr>RICHTIG ODER FALSCH?</vt:lpstr>
      <vt:lpstr>PROBIER MAL:  DAS IST WASSER</vt:lpstr>
      <vt:lpstr>DAS IST EIS </vt:lpstr>
      <vt:lpstr>DAS NENNT MAN KONDENSATION </vt:lpstr>
      <vt:lpstr>DAS NENNT MAN SCHMELZEN </vt:lpstr>
      <vt:lpstr>DAS NENNT MAN ERSTARREN </vt:lpstr>
      <vt:lpstr>DAS IST DAMPF </vt:lpstr>
      <vt:lpstr>DAS NENNT MAN VERDAMPFUNG </vt:lpstr>
      <vt:lpstr>DAS IST REGEN</vt:lpstr>
      <vt:lpstr>DAS IST FLÜSSIG WASSER </vt:lpstr>
      <vt:lpstr>DAS IST DER WASSERFALL </vt:lpstr>
      <vt:lpstr>DAS IST FEST WASSER </vt:lpstr>
      <vt:lpstr>DAS IST GASFÖRMIG WASSER </vt:lpstr>
      <vt:lpstr>DAS IST DIE WOLKE </vt:lpstr>
      <vt:lpstr>DAS IST DER sEE</vt:lpstr>
      <vt:lpstr>DAS IST FEST WASSER </vt:lpstr>
      <vt:lpstr>DAS IST DER SCHNEE </vt:lpstr>
      <vt:lpstr>DAS IST EIN EISWÜRFEL</vt:lpstr>
      <vt:lpstr>DAS NENNT MAN KONDENSATION </vt:lpstr>
      <vt:lpstr>DAS IST EIN WASSEREIS </vt:lpstr>
      <vt:lpstr>SPRINGEN WIR ZUSAMMEN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</dc:title>
  <dc:creator>Nicole Cenci</dc:creator>
  <cp:lastModifiedBy>Nicole Cenci</cp:lastModifiedBy>
  <cp:revision>1</cp:revision>
  <dcterms:created xsi:type="dcterms:W3CDTF">2022-04-28T13:59:03Z</dcterms:created>
  <dcterms:modified xsi:type="dcterms:W3CDTF">2022-04-28T14:39:40Z</dcterms:modified>
</cp:coreProperties>
</file>