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AF10A-4CA4-4FC6-85AF-DA700901C0B3}" type="datetimeFigureOut">
              <a:rPr lang="it-IT" smtClean="0"/>
              <a:t>18/04/2021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0B77-EEC1-4FD7-BBAB-CA46E38A00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32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30b47c9f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30b47c9f5_2_0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30b47c9f5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b30b47c9f5_2_1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30b47c9f5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b30b47c9f5_2_2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30b47c9f5_2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30b47c9f5_2_28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EF4175-9FF1-4701-AFBB-639192157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CAF6749-BA7B-447D-8BC1-07AF0C6EF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0EFEAF-EC4A-43FF-9DC7-7062AF493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F82F-EAD1-4F59-A4D3-D5352BAEA629}" type="datetimeFigureOut">
              <a:rPr lang="it-IT" smtClean="0"/>
              <a:t>18/04/2021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564051-22BE-40FD-81B4-366555A19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2C9FAB-CA44-4B11-AA20-680EF2E96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88E1-9DB9-43EA-A960-1B511256BB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926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FE17DD-18B7-4FFB-BA5B-63C9D49F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0A2EEF6-E988-4CBC-B7F9-80D94809C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1B9E78-1BE8-4FFC-A40F-D56140298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F82F-EAD1-4F59-A4D3-D5352BAEA629}" type="datetimeFigureOut">
              <a:rPr lang="it-IT" smtClean="0"/>
              <a:t>18/04/2021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72C478-A93B-4935-A4ED-8EE8760E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1FF70E-AA96-431D-906E-01E1CACAB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88E1-9DB9-43EA-A960-1B511256BB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50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6A17AAA-0587-4A22-87AD-1FFDBB3D33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1118F42-679C-49E5-8325-38E2AB3C6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016A8A-9D51-4862-BA88-7B435C1CE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F82F-EAD1-4F59-A4D3-D5352BAEA629}" type="datetimeFigureOut">
              <a:rPr lang="it-IT" smtClean="0"/>
              <a:t>18/04/2021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8DFECA-6D24-4204-9030-20B4ADC4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71D7C2-0591-4609-BD12-596DFB726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88E1-9DB9-43EA-A960-1B511256BB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52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FFDC9B-A14F-46A4-9C40-3BEFBE3D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BF35DC-071C-43D9-9FDB-8DC3CC777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FA6A03-BF95-43B2-A59B-60B332F98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F82F-EAD1-4F59-A4D3-D5352BAEA629}" type="datetimeFigureOut">
              <a:rPr lang="it-IT" smtClean="0"/>
              <a:t>18/04/2021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2BEDF2-7530-4EF2-9DC8-5D9A4EE01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C942F5-7ABB-4379-B6BF-5C102C5D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88E1-9DB9-43EA-A960-1B511256BB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085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4879D1-77BD-41EF-8C87-2D8037D3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C8E3FC7-57CE-4C46-BAA5-6FF468488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5D153A-B614-41AE-AC6D-3CEA1E089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F82F-EAD1-4F59-A4D3-D5352BAEA629}" type="datetimeFigureOut">
              <a:rPr lang="it-IT" smtClean="0"/>
              <a:t>18/04/2021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724E8B-C790-45EF-934B-B3FFC3499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B47669-6ABE-49D9-A9B0-803E46D1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88E1-9DB9-43EA-A960-1B511256BB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318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5903FA-8139-46CD-AC05-7AC64DCC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BD4818-F2C3-46D2-8EB0-B940DC572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38D1F39-83A8-4582-895A-33584D3AD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76956D-63D1-42CC-A1CD-CD125BA4B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F82F-EAD1-4F59-A4D3-D5352BAEA629}" type="datetimeFigureOut">
              <a:rPr lang="it-IT" smtClean="0"/>
              <a:t>18/04/2021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E66D5D2-051B-4539-AA65-13025266A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861FFA2-D706-4F71-A4B4-58E922C34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88E1-9DB9-43EA-A960-1B511256BB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26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CE9294-876A-42BA-9544-4E7742F80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23EA94-A965-43DE-9912-B67FC78A4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2277023-94AD-4537-8AE4-A1E56C868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D84E816-71E3-4BEF-95E8-ABC23ECA6B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982F457-6790-4BC7-98CC-96665BC4C4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E7B6F77-B245-457B-8A8F-9C918A40D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F82F-EAD1-4F59-A4D3-D5352BAEA629}" type="datetimeFigureOut">
              <a:rPr lang="it-IT" smtClean="0"/>
              <a:t>18/04/2021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F9A16B6-A9F3-4A81-BC87-30A064E60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F169D39-9B3F-4B78-8FE5-F2EAADF51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88E1-9DB9-43EA-A960-1B511256BB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024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3A1EA-067C-4368-BFE5-0469C86DC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11F3106-FE52-467A-A28D-B06B625A7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F82F-EAD1-4F59-A4D3-D5352BAEA629}" type="datetimeFigureOut">
              <a:rPr lang="it-IT" smtClean="0"/>
              <a:t>18/04/2021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63BE542-E22F-4570-8BBE-5A58FDE9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D9F2C1D-BA8B-4B3D-8F85-5C503C588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88E1-9DB9-43EA-A960-1B511256BB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059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403CC81-588D-43CD-B8B8-750BCE55C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F82F-EAD1-4F59-A4D3-D5352BAEA629}" type="datetimeFigureOut">
              <a:rPr lang="it-IT" smtClean="0"/>
              <a:t>18/04/2021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384FA84-AA6C-43E1-A479-FCCDA472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484ED0-8B98-4EED-980E-675DA84E6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88E1-9DB9-43EA-A960-1B511256BB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638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DCCABC-7502-43AF-9F07-95B9BD43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7BAD26-3814-43E9-AA32-1FF8FE7A4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195F394-A7A5-47ED-AEB0-8237AF57E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6D1E6E7-24A9-4F95-B5C6-DB359E219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F82F-EAD1-4F59-A4D3-D5352BAEA629}" type="datetimeFigureOut">
              <a:rPr lang="it-IT" smtClean="0"/>
              <a:t>18/04/2021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C480EDF-2C90-4F2D-BBD7-899CDA980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AB30E0-C701-4819-B951-271D4AE75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88E1-9DB9-43EA-A960-1B511256BB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635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BA5357-DCD8-4492-8556-F4B6A6FD0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EB53EF6-2E15-43FC-B2E9-C3776F71F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89DA60A-3D04-4BC2-99EC-02D39AFFF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941B6F-3F0A-47D3-8BAF-2AF0F6153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F82F-EAD1-4F59-A4D3-D5352BAEA629}" type="datetimeFigureOut">
              <a:rPr lang="it-IT" smtClean="0"/>
              <a:t>18/04/2021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FF9A189-FEB9-4E4D-A9B0-D4C91B1DB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72BD47F-5380-400B-9A8B-D598A5750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88E1-9DB9-43EA-A960-1B511256BB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89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1184EDA-BB7F-43D3-9DAC-30F1C483F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6AD775-AC5F-438A-B2EA-EE2AB5D35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E6A89A-A8AC-49AF-8550-0B372F212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FF82F-EAD1-4F59-A4D3-D5352BAEA629}" type="datetimeFigureOut">
              <a:rPr lang="it-IT" smtClean="0"/>
              <a:t>18/04/2021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55D0C1-B463-4CA5-B658-108572C16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472D56-E1B4-4A24-89F9-0D29DC44E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588E1-9DB9-43EA-A960-1B511256BB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53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9BF4B01-4541-4DD4-9BC6-D6C9084E1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000">
                <a:schemeClr val="accent1">
                  <a:lumMod val="5000"/>
                  <a:lumOff val="95000"/>
                  <a:alpha val="71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it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SAKRILEG</a:t>
            </a:r>
            <a:endParaRPr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it" sz="3200" b="1" dirty="0">
                <a:solidFill>
                  <a:srgbClr val="000000"/>
                </a:solidFill>
              </a:rPr>
              <a:t>THE DA VINCI CODE</a:t>
            </a:r>
            <a:endParaRPr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9633" y="435633"/>
            <a:ext cx="5092744" cy="213980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634433" y="3059733"/>
            <a:ext cx="10992800" cy="16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it" sz="2133">
                <a:solidFill>
                  <a:srgbClr val="202124"/>
                </a:solidFill>
                <a:highlight>
                  <a:srgbClr val="F8F9FA"/>
                </a:highlight>
              </a:rPr>
              <a:t>Ein Mann wurd  im Louvre getötet. Bevor er stirbt,  schrieb er eine Botschaft:</a:t>
            </a:r>
            <a:endParaRPr sz="2133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algn="ctr"/>
            <a:endParaRPr sz="2133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R="50799" algn="ctr">
              <a:lnSpc>
                <a:spcPct val="128571"/>
              </a:lnSpc>
            </a:pPr>
            <a:r>
              <a:rPr lang="it" sz="2133" i="1">
                <a:solidFill>
                  <a:srgbClr val="202124"/>
                </a:solidFill>
                <a:highlight>
                  <a:srgbClr val="F8F9FA"/>
                </a:highlight>
                <a:latin typeface="Lobster"/>
                <a:ea typeface="Lobster"/>
                <a:cs typeface="Lobster"/>
                <a:sym typeface="Lobster"/>
              </a:rPr>
              <a:t>13-3-2-21-1-1-8-5</a:t>
            </a:r>
            <a:endParaRPr sz="2133" i="1">
              <a:solidFill>
                <a:srgbClr val="202124"/>
              </a:solidFill>
              <a:highlight>
                <a:srgbClr val="F8F9FA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R="50799" algn="ctr">
              <a:lnSpc>
                <a:spcPct val="128571"/>
              </a:lnSpc>
            </a:pPr>
            <a:r>
              <a:rPr lang="it" sz="2133" i="1">
                <a:solidFill>
                  <a:srgbClr val="202124"/>
                </a:solidFill>
                <a:highlight>
                  <a:srgbClr val="F8F9FA"/>
                </a:highlight>
                <a:latin typeface="Lobster"/>
                <a:ea typeface="Lobster"/>
                <a:cs typeface="Lobster"/>
                <a:sym typeface="Lobster"/>
              </a:rPr>
              <a:t>O, Draconian devil!</a:t>
            </a:r>
            <a:endParaRPr sz="2133" i="1">
              <a:solidFill>
                <a:srgbClr val="202124"/>
              </a:solidFill>
              <a:highlight>
                <a:srgbClr val="F8F9FA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R="50799" algn="ctr">
              <a:lnSpc>
                <a:spcPct val="128571"/>
              </a:lnSpc>
            </a:pPr>
            <a:r>
              <a:rPr lang="it" sz="2133" i="1">
                <a:solidFill>
                  <a:srgbClr val="202124"/>
                </a:solidFill>
                <a:highlight>
                  <a:srgbClr val="F8F9FA"/>
                </a:highlight>
                <a:latin typeface="Lobster"/>
                <a:ea typeface="Lobster"/>
                <a:cs typeface="Lobster"/>
                <a:sym typeface="Lobster"/>
              </a:rPr>
              <a:t>Oh, lame saint!</a:t>
            </a:r>
            <a:endParaRPr sz="2133" i="1">
              <a:solidFill>
                <a:srgbClr val="202124"/>
              </a:solidFill>
              <a:highlight>
                <a:srgbClr val="F8F9FA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R="50799" algn="ctr">
              <a:lnSpc>
                <a:spcPct val="128571"/>
              </a:lnSpc>
            </a:pPr>
            <a:r>
              <a:rPr lang="it" sz="2133">
                <a:solidFill>
                  <a:srgbClr val="202124"/>
                </a:solidFill>
                <a:highlight>
                  <a:srgbClr val="F8F9FA"/>
                </a:highlight>
              </a:rPr>
              <a:t> </a:t>
            </a:r>
            <a:endParaRPr sz="2133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R="50799" algn="ctr">
              <a:lnSpc>
                <a:spcPct val="128571"/>
              </a:lnSpc>
            </a:pPr>
            <a:endParaRPr sz="2800" i="1">
              <a:solidFill>
                <a:srgbClr val="0000FF"/>
              </a:solidFill>
              <a:highlight>
                <a:srgbClr val="F8F9FA"/>
              </a:highlight>
            </a:endParaRPr>
          </a:p>
          <a:p>
            <a:pPr marR="50799" algn="ctr">
              <a:lnSpc>
                <a:spcPct val="128571"/>
              </a:lnSpc>
            </a:pPr>
            <a:endParaRPr sz="2133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marR="50799" algn="ctr">
              <a:lnSpc>
                <a:spcPct val="128571"/>
              </a:lnSpc>
            </a:pPr>
            <a:endParaRPr sz="2133">
              <a:solidFill>
                <a:srgbClr val="202124"/>
              </a:solidFill>
              <a:highlight>
                <a:srgbClr val="F8F9FA"/>
              </a:highlight>
            </a:endParaRPr>
          </a:p>
          <a:p>
            <a:endParaRPr sz="2400"/>
          </a:p>
        </p:txBody>
      </p:sp>
      <p:sp>
        <p:nvSpPr>
          <p:cNvPr id="62" name="Google Shape;62;p14"/>
          <p:cNvSpPr txBox="1"/>
          <p:nvPr/>
        </p:nvSpPr>
        <p:spPr>
          <a:xfrm>
            <a:off x="634433" y="3956933"/>
            <a:ext cx="11288400" cy="12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434167" y="365100"/>
            <a:ext cx="11071600" cy="17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R="50799" algn="just">
              <a:lnSpc>
                <a:spcPct val="128571"/>
              </a:lnSpc>
            </a:pPr>
            <a:r>
              <a:rPr lang="it" sz="2133">
                <a:solidFill>
                  <a:srgbClr val="202124"/>
                </a:solidFill>
                <a:highlight>
                  <a:srgbClr val="F8F9FA"/>
                </a:highlight>
              </a:rPr>
              <a:t>Und dann hat er mit seinem eigenen Körper eine Nachbildung von Leonardos </a:t>
            </a:r>
            <a:r>
              <a:rPr lang="it" sz="2133" i="1">
                <a:solidFill>
                  <a:srgbClr val="202124"/>
                </a:solidFill>
                <a:highlight>
                  <a:srgbClr val="F8F9FA"/>
                </a:highlight>
              </a:rPr>
              <a:t>Proportionsstudie nach Vitruv</a:t>
            </a:r>
            <a:r>
              <a:rPr lang="it" sz="2133">
                <a:solidFill>
                  <a:srgbClr val="202124"/>
                </a:solidFill>
                <a:highlight>
                  <a:srgbClr val="F8F9FA"/>
                </a:highlight>
              </a:rPr>
              <a:t> geschaffen und auch ein Pentagramm auf seinem Bauch gezeichnet.</a:t>
            </a:r>
            <a:endParaRPr sz="2133">
              <a:solidFill>
                <a:srgbClr val="202124"/>
              </a:solidFill>
              <a:highlight>
                <a:srgbClr val="F8F9FA"/>
              </a:highlight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6366" y="2081901"/>
            <a:ext cx="2202604" cy="306166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2109567" y="5674000"/>
            <a:ext cx="8300800" cy="7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R="50799" algn="ctr">
              <a:lnSpc>
                <a:spcPct val="128571"/>
              </a:lnSpc>
            </a:pPr>
            <a:r>
              <a:rPr lang="it" sz="2800" i="1">
                <a:solidFill>
                  <a:srgbClr val="0000FF"/>
                </a:solidFill>
                <a:highlight>
                  <a:srgbClr val="F8F9FA"/>
                </a:highlight>
              </a:rPr>
              <a:t>Die Schatzsuche hat begonnen!</a:t>
            </a:r>
            <a:endParaRPr sz="2133">
              <a:solidFill>
                <a:srgbClr val="202124"/>
              </a:solidFill>
              <a:highlight>
                <a:srgbClr val="F8F9FA"/>
              </a:highlight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3777" y="3176533"/>
            <a:ext cx="267779" cy="25246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5052233" y="4874633"/>
            <a:ext cx="5298800" cy="4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it" sz="2133"/>
              <a:t>Kannst du der Polizei helfen?</a:t>
            </a:r>
            <a:endParaRPr sz="2133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4196400" y="582200"/>
            <a:ext cx="3799200" cy="5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it" sz="2267">
                <a:solidFill>
                  <a:srgbClr val="38761D"/>
                </a:solidFill>
              </a:rPr>
              <a:t>Welche ist die Verbindung?</a:t>
            </a:r>
            <a:endParaRPr sz="2267">
              <a:solidFill>
                <a:srgbClr val="38761D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2099" y="1714334"/>
            <a:ext cx="2202604" cy="3061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2002" y="2399867"/>
            <a:ext cx="1543367" cy="14662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8269067" y="2399867"/>
            <a:ext cx="3315600" cy="5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R="50799" algn="ctr">
              <a:lnSpc>
                <a:spcPct val="128571"/>
              </a:lnSpc>
              <a:buClr>
                <a:schemeClr val="dk1"/>
              </a:buClr>
              <a:buSzPts val="1100"/>
            </a:pPr>
            <a:r>
              <a:rPr lang="it" sz="2133" i="1">
                <a:solidFill>
                  <a:srgbClr val="202124"/>
                </a:solidFill>
                <a:highlight>
                  <a:srgbClr val="F8F9FA"/>
                </a:highlight>
                <a:latin typeface="Lobster"/>
                <a:ea typeface="Lobster"/>
                <a:cs typeface="Lobster"/>
                <a:sym typeface="Lobster"/>
              </a:rPr>
              <a:t>13-3-2-21-1-1-8-5</a:t>
            </a:r>
            <a:endParaRPr sz="2133" i="1">
              <a:solidFill>
                <a:srgbClr val="202124"/>
              </a:solidFill>
              <a:highlight>
                <a:srgbClr val="F8F9FA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R="50799" algn="ctr">
              <a:lnSpc>
                <a:spcPct val="128571"/>
              </a:lnSpc>
              <a:buClr>
                <a:schemeClr val="dk1"/>
              </a:buClr>
              <a:buSzPts val="1100"/>
            </a:pPr>
            <a:r>
              <a:rPr lang="it" sz="2133" i="1">
                <a:solidFill>
                  <a:srgbClr val="202124"/>
                </a:solidFill>
                <a:highlight>
                  <a:srgbClr val="F8F9FA"/>
                </a:highlight>
                <a:latin typeface="Lobster"/>
                <a:ea typeface="Lobster"/>
                <a:cs typeface="Lobster"/>
                <a:sym typeface="Lobster"/>
              </a:rPr>
              <a:t>O, Draconian devil!</a:t>
            </a:r>
            <a:endParaRPr sz="2133" i="1">
              <a:solidFill>
                <a:srgbClr val="202124"/>
              </a:solidFill>
              <a:highlight>
                <a:srgbClr val="F8F9FA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R="50799" algn="ctr">
              <a:lnSpc>
                <a:spcPct val="128571"/>
              </a:lnSpc>
              <a:buClr>
                <a:schemeClr val="dk1"/>
              </a:buClr>
              <a:buSzPts val="1100"/>
            </a:pPr>
            <a:r>
              <a:rPr lang="it" sz="2133" i="1">
                <a:solidFill>
                  <a:srgbClr val="202124"/>
                </a:solidFill>
                <a:highlight>
                  <a:srgbClr val="F8F9FA"/>
                </a:highlight>
                <a:latin typeface="Lobster"/>
                <a:ea typeface="Lobster"/>
                <a:cs typeface="Lobster"/>
                <a:sym typeface="Lobster"/>
              </a:rPr>
              <a:t>Oh, lame saint!</a:t>
            </a:r>
            <a:endParaRPr sz="2133" i="1">
              <a:solidFill>
                <a:srgbClr val="202124"/>
              </a:solidFill>
              <a:highlight>
                <a:srgbClr val="F8F9FA"/>
              </a:highlight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5342433" y="321767"/>
            <a:ext cx="4949600" cy="5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it" sz="1733"/>
              <a:t>Eine Hilfe: auch diese Bilder sind verbunden.</a:t>
            </a:r>
            <a:endParaRPr sz="1733"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868" y="321767"/>
            <a:ext cx="1642033" cy="2447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91068" y="607767"/>
            <a:ext cx="1642033" cy="2533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74900" y="3627233"/>
            <a:ext cx="3721971" cy="238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800" y="4531367"/>
            <a:ext cx="2786693" cy="185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21367" y="2838201"/>
            <a:ext cx="2280501" cy="1514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74264" y="1078384"/>
            <a:ext cx="2171699" cy="15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16534" y="4692101"/>
            <a:ext cx="2649700" cy="1983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01434" y="345467"/>
            <a:ext cx="3031476" cy="188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666729" y="2268267"/>
            <a:ext cx="2399504" cy="238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421116" y="1037017"/>
            <a:ext cx="1574464" cy="10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94</Words>
  <Application>Microsoft Office PowerPoint</Application>
  <PresentationFormat>Widescreen</PresentationFormat>
  <Paragraphs>18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Lobster</vt:lpstr>
      <vt:lpstr>Tema di Office</vt:lpstr>
      <vt:lpstr>SAKRILEG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SAKRILEG</dc:title>
  <dc:creator>daniela bresciani</dc:creator>
  <cp:lastModifiedBy>daniela bresciani</cp:lastModifiedBy>
  <cp:revision>2</cp:revision>
  <dcterms:created xsi:type="dcterms:W3CDTF">2021-04-18T12:39:09Z</dcterms:created>
  <dcterms:modified xsi:type="dcterms:W3CDTF">2021-04-18T12:44:28Z</dcterms:modified>
</cp:coreProperties>
</file>