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Roboto Slab"/>
      <p:regular r:id="rId15"/>
      <p:bold r:id="rId16"/>
    </p:embeddedFont>
    <p:embeddedFont>
      <p:font typeface="Roboto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obotoSlab-regular.fntdata"/><Relationship Id="rId14" Type="http://schemas.openxmlformats.org/officeDocument/2006/relationships/slide" Target="slides/slide9.xml"/><Relationship Id="rId17" Type="http://schemas.openxmlformats.org/officeDocument/2006/relationships/font" Target="fonts/Roboto-regular.fntdata"/><Relationship Id="rId16" Type="http://schemas.openxmlformats.org/officeDocument/2006/relationships/font" Target="fonts/RobotoSlab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italic.fntdata"/><Relationship Id="rId6" Type="http://schemas.openxmlformats.org/officeDocument/2006/relationships/slide" Target="slides/slide1.xml"/><Relationship Id="rId18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3cf8eddd6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3cf8eddd6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Murnau Street, 1908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d3cf8eddd6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d3cf8eddd6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Lancer in landscape, 1908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3cf8eddd6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3cf8eddd6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Mountain landscape with church, 1910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3cf8eddd6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d3cf8eddd6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Summer landscape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d3cf8eddd6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d3cf8eddd6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Blue-black fox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3cf8eddd6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d3cf8eddd6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3cf8eddd6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d3cf8eddd6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Lying dog on snow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d3cf8eddd6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d3cf8eddd6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 steer, 1911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ctrTitle"/>
          </p:nvPr>
        </p:nvSpPr>
        <p:spPr>
          <a:xfrm>
            <a:off x="1680302" y="2285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5120">
                <a:latin typeface="Georgia"/>
                <a:ea typeface="Georgia"/>
                <a:cs typeface="Georgia"/>
                <a:sym typeface="Georgia"/>
              </a:rPr>
              <a:t>DER BLAUE REITER MARC &amp; KANDINSKIJ</a:t>
            </a:r>
            <a:endParaRPr sz="512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1338" y="152400"/>
            <a:ext cx="660761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2350" y="152400"/>
            <a:ext cx="611930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100" y="152400"/>
            <a:ext cx="66278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6000" y="152400"/>
            <a:ext cx="663199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1000" y="152400"/>
            <a:ext cx="610200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6238" y="152400"/>
            <a:ext cx="361153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513" y="152400"/>
            <a:ext cx="820698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6150" y="152400"/>
            <a:ext cx="641170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