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8"/>
  </p:notesMasterIdLst>
  <p:sldIdLst>
    <p:sldId id="256" r:id="rId2"/>
    <p:sldId id="287" r:id="rId3"/>
    <p:sldId id="321" r:id="rId4"/>
    <p:sldId id="327" r:id="rId5"/>
    <p:sldId id="328" r:id="rId6"/>
    <p:sldId id="32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7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1" autoAdjust="0"/>
    <p:restoredTop sz="95250" autoAdjust="0"/>
  </p:normalViewPr>
  <p:slideViewPr>
    <p:cSldViewPr snapToGrid="0">
      <p:cViewPr varScale="1">
        <p:scale>
          <a:sx n="76" d="100"/>
          <a:sy n="76" d="100"/>
        </p:scale>
        <p:origin x="72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C1EB-5684-43D8-9371-B63931F3A0FC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39235-D2BA-4E61-86FF-EE43CA2B8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34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BDA8-E1F6-4D0D-A9D2-0E6946ECD3DE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E37C-CCD8-4456-8622-C5A971D35D6F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FB09-8B57-4839-AFD9-DC8C4021085C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891-CF61-4499-9F64-34659F58B7DB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FEE-0B44-40ED-BF4A-769403AB0B1C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1BDA-0943-45B0-ACC0-961219267D97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5D59-F813-4EB2-AA31-A5DF8309EB6B}" type="datetime1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693-3AD7-460C-BFD5-F4998AA66D31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6399-9C8E-4473-A934-C7DF3512D061}" type="datetime1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FE44-EAF3-4C93-AF2E-1C32598E0741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2232-1800-44B0-BCAD-A1AB64973369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Unit 1 – lesson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Teacher Corrente Maria Luisa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Html: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084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Verdana" panose="020B0604030504040204" pitchFamily="34" charset="0"/>
          <a:ea typeface="Verdana" panose="020B0604030504040204" pitchFamily="34" charset="0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8579D-AF6F-4545-A197-54B878EBB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HTML: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4D9C4-2EE2-47D4-98D2-41DCC0DE7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it-IT" sz="2200" dirty="0">
                <a:solidFill>
                  <a:srgbClr val="FFFFFF"/>
                </a:solidFill>
              </a:rPr>
              <a:t>Unit 3 – Lesson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54E4C-B955-4A91-A8AB-688B12D87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4409" r="41800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650E6-EAB7-454B-A273-0F4691C5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8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835AEEB-D700-46BB-823F-5913B5B4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Types</a:t>
            </a:r>
            <a:r>
              <a:rPr lang="it-IT" dirty="0"/>
              <a:t> of list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5CCD33-9558-4A1F-BBCF-26DE061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DD2C3A57-0BDC-4633-B66F-A8B6ABAE6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46844"/>
              </p:ext>
            </p:extLst>
          </p:nvPr>
        </p:nvGraphicFramePr>
        <p:xfrm>
          <a:off x="838200" y="2178050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937431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08902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Bulletted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Numbered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390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Elements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are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order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Elements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are put in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order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15166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</a:t>
                      </a:r>
                      <a:r>
                        <a:rPr lang="it-IT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ul</a:t>
                      </a:r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the tag to create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</a:t>
                      </a:r>
                      <a:endParaRPr lang="it-IT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it-IT" dirty="0" err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</a:t>
                      </a:r>
                      <a:r>
                        <a:rPr lang="it-IT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ul</a:t>
                      </a:r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 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stands for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unordered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list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</a:t>
                      </a:r>
                      <a:r>
                        <a:rPr lang="it-IT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ol</a:t>
                      </a:r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the tag to create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</a:t>
                      </a:r>
                      <a:endParaRPr lang="it-IT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err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</a:t>
                      </a:r>
                      <a:r>
                        <a:rPr lang="it-IT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ol</a:t>
                      </a:r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stands for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orderd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list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8792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&lt;li&gt;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the tag for </a:t>
                      </a:r>
                      <a:r>
                        <a:rPr lang="it-IT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each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item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9466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&lt;li&gt;</a:t>
                      </a:r>
                      <a:r>
                        <a:rPr lang="it-IT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stands for list item</a:t>
                      </a: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46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9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2B5AC-BBB4-4555-8CE9-2C19C7D9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Analysis of a list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8714540B-400C-454A-AA78-94AE9B858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dirty="0"/>
              <a:t>HTML </a:t>
            </a:r>
            <a:r>
              <a:rPr lang="it-IT" dirty="0" err="1"/>
              <a:t>document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006362CC-1E90-469F-B933-F59396689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dirty="0"/>
              <a:t>Web page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4BF6DF-447F-48DC-BADE-5B723ECF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C44DDA9-449A-4C1A-A8D7-DBF978B2E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27" y="3128755"/>
            <a:ext cx="5303980" cy="24005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5111A6D-B5FA-4210-88E9-AC81D97B0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24" y="3208626"/>
            <a:ext cx="3186866" cy="224076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7242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2B5AC-BBB4-4555-8CE9-2C19C7D9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Analysis of a list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8714540B-400C-454A-AA78-94AE9B858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dirty="0"/>
              <a:t>HTML </a:t>
            </a:r>
            <a:r>
              <a:rPr lang="it-IT" dirty="0" err="1"/>
              <a:t>document</a:t>
            </a:r>
            <a:endParaRPr 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006362CC-1E90-469F-B933-F59396689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dirty="0"/>
              <a:t>Web page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4BF6DF-447F-48DC-BADE-5B723ECF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DE32781-D9A4-4BC6-B320-7AB573E5E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14" y="3079219"/>
            <a:ext cx="5380186" cy="24995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40FCE749-57A7-4CA5-971B-FD477FF5B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546" y="3089289"/>
            <a:ext cx="2954496" cy="2232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9315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668DDA11-C215-4033-A2F1-DEB060F5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Individual</a:t>
            </a:r>
            <a:r>
              <a:rPr lang="it-IT" dirty="0"/>
              <a:t> work</a:t>
            </a:r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28BF7501-AB6E-4549-81F6-6B894E1FD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Create a web site on </a:t>
            </a:r>
            <a:r>
              <a:rPr lang="it-IT" dirty="0" err="1"/>
              <a:t>your</a:t>
            </a:r>
            <a:r>
              <a:rPr lang="it-IT" dirty="0"/>
              <a:t> favorite </a:t>
            </a:r>
            <a:r>
              <a:rPr lang="it-IT" dirty="0" err="1"/>
              <a:t>singer</a:t>
            </a:r>
            <a:r>
              <a:rPr lang="it-IT" dirty="0"/>
              <a:t>, with the </a:t>
            </a:r>
            <a:r>
              <a:rPr lang="it-IT" dirty="0" err="1"/>
              <a:t>usual</a:t>
            </a:r>
            <a:r>
              <a:rPr lang="it-IT" dirty="0"/>
              <a:t> folder </a:t>
            </a:r>
            <a:r>
              <a:rPr lang="it-IT" dirty="0" err="1"/>
              <a:t>structure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You</a:t>
            </a:r>
            <a:r>
              <a:rPr lang="it-IT" dirty="0"/>
              <a:t> can </a:t>
            </a:r>
            <a:r>
              <a:rPr lang="it-IT" dirty="0" err="1"/>
              <a:t>search</a:t>
            </a:r>
            <a:r>
              <a:rPr lang="it-IT" dirty="0"/>
              <a:t> on the Internet for information and pictures</a:t>
            </a:r>
          </a:p>
          <a:p>
            <a:pPr marL="228600" indent="0">
              <a:buNone/>
            </a:pP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69FC1E4D-232F-4FDD-8551-BE370D93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3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FB5275-293B-497E-B9EE-4BEDEAA1F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13433"/>
            <a:ext cx="5181600" cy="54635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28600" indent="0">
              <a:buNone/>
            </a:pPr>
            <a:r>
              <a:rPr lang="it-IT" dirty="0"/>
              <a:t>The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index.html </a:t>
            </a:r>
            <a:r>
              <a:rPr lang="it-IT" dirty="0"/>
              <a:t>page </a:t>
            </a:r>
            <a:r>
              <a:rPr lang="it-IT" dirty="0" err="1"/>
              <a:t>has</a:t>
            </a:r>
            <a:r>
              <a:rPr lang="it-IT" dirty="0"/>
              <a:t> to </a:t>
            </a:r>
            <a:r>
              <a:rPr lang="it-IT" dirty="0" err="1"/>
              <a:t>contain</a:t>
            </a:r>
            <a:r>
              <a:rPr lang="it-IT" dirty="0"/>
              <a:t>:</a:t>
            </a:r>
          </a:p>
          <a:p>
            <a:r>
              <a:rPr lang="it-IT" dirty="0"/>
              <a:t>The </a:t>
            </a:r>
            <a:r>
              <a:rPr lang="it-IT" dirty="0" err="1"/>
              <a:t>title</a:t>
            </a:r>
            <a:r>
              <a:rPr lang="it-IT" dirty="0"/>
              <a:t> with the name of the </a:t>
            </a:r>
            <a:r>
              <a:rPr lang="it-IT" dirty="0" err="1"/>
              <a:t>singer</a:t>
            </a:r>
            <a:endParaRPr lang="it-IT" dirty="0"/>
          </a:p>
          <a:p>
            <a:r>
              <a:rPr lang="it-IT" dirty="0"/>
              <a:t>Info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him</a:t>
            </a:r>
            <a:r>
              <a:rPr lang="it-IT" dirty="0"/>
              <a:t>/</a:t>
            </a:r>
            <a:r>
              <a:rPr lang="it-IT" dirty="0" err="1"/>
              <a:t>her</a:t>
            </a:r>
            <a:endParaRPr lang="it-IT" dirty="0"/>
          </a:p>
          <a:p>
            <a:r>
              <a:rPr lang="it-IT" dirty="0"/>
              <a:t>A picture of </a:t>
            </a:r>
            <a:r>
              <a:rPr lang="it-IT" dirty="0" err="1"/>
              <a:t>him</a:t>
            </a:r>
            <a:r>
              <a:rPr lang="it-IT" dirty="0"/>
              <a:t>/</a:t>
            </a:r>
            <a:r>
              <a:rPr lang="it-IT" dirty="0" err="1"/>
              <a:t>her</a:t>
            </a:r>
            <a:endParaRPr lang="it-IT" dirty="0"/>
          </a:p>
          <a:p>
            <a:r>
              <a:rPr lang="it-IT" dirty="0"/>
              <a:t>A link to the page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songs.html</a:t>
            </a:r>
          </a:p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6933D08-2750-45AD-A7EA-A5BB30509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13433"/>
            <a:ext cx="5181600" cy="54635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28600" indent="0" algn="l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The 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songs.html 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page 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has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to 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contain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</a:t>
            </a:r>
            <a:endParaRPr lang="it-IT" dirty="0">
              <a:effectLst/>
            </a:endParaRPr>
          </a:p>
          <a:p>
            <a:pPr marL="457200" indent="-228600" algn="l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The 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title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«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Songs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»</a:t>
            </a:r>
            <a:endParaRPr lang="it-IT" dirty="0">
              <a:effectLst/>
            </a:endParaRPr>
          </a:p>
          <a:p>
            <a:pPr marL="457200" indent="-228600" algn="l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 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numbered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list with the 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songs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you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it-IT" kern="1200" dirty="0" err="1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prefer</a:t>
            </a:r>
            <a:endParaRPr lang="it-IT" kern="1200" dirty="0">
              <a:solidFill>
                <a:srgbClr val="2E1B30">
                  <a:alpha val="70000"/>
                </a:srgb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457200" indent="-228600" algn="l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it-IT" dirty="0">
                <a:solidFill>
                  <a:srgbClr val="2E1B30">
                    <a:alpha val="70000"/>
                  </a:srgbClr>
                </a:solidFill>
              </a:rPr>
              <a:t>A </a:t>
            </a:r>
            <a:r>
              <a:rPr lang="it-IT" dirty="0" err="1">
                <a:solidFill>
                  <a:srgbClr val="2E1B30">
                    <a:alpha val="70000"/>
                  </a:srgbClr>
                </a:solidFill>
              </a:rPr>
              <a:t>bulletted</a:t>
            </a:r>
            <a:r>
              <a:rPr lang="it-IT" dirty="0">
                <a:solidFill>
                  <a:srgbClr val="2E1B30">
                    <a:alpha val="70000"/>
                  </a:srgbClr>
                </a:solidFill>
              </a:rPr>
              <a:t> list with the websites </a:t>
            </a:r>
            <a:r>
              <a:rPr lang="it-IT" dirty="0" err="1">
                <a:solidFill>
                  <a:srgbClr val="2E1B30">
                    <a:alpha val="70000"/>
                  </a:srgbClr>
                </a:solidFill>
              </a:rPr>
              <a:t>you</a:t>
            </a:r>
            <a:r>
              <a:rPr lang="it-IT" dirty="0">
                <a:solidFill>
                  <a:srgbClr val="2E1B30">
                    <a:alpha val="70000"/>
                  </a:srgbClr>
                </a:solidFill>
              </a:rPr>
              <a:t> </a:t>
            </a:r>
            <a:r>
              <a:rPr lang="it-IT" dirty="0" err="1">
                <a:solidFill>
                  <a:srgbClr val="2E1B30">
                    <a:alpha val="70000"/>
                  </a:srgbClr>
                </a:solidFill>
              </a:rPr>
              <a:t>used</a:t>
            </a:r>
            <a:r>
              <a:rPr lang="it-IT" dirty="0">
                <a:solidFill>
                  <a:srgbClr val="2E1B30">
                    <a:alpha val="70000"/>
                  </a:srgbClr>
                </a:solidFill>
              </a:rPr>
              <a:t> to create </a:t>
            </a:r>
            <a:r>
              <a:rPr lang="it-IT" dirty="0" err="1">
                <a:solidFill>
                  <a:srgbClr val="2E1B30">
                    <a:alpha val="70000"/>
                  </a:srgbClr>
                </a:solidFill>
              </a:rPr>
              <a:t>this</a:t>
            </a:r>
            <a:r>
              <a:rPr lang="it-IT" dirty="0">
                <a:solidFill>
                  <a:srgbClr val="2E1B30">
                    <a:alpha val="70000"/>
                  </a:srgbClr>
                </a:solidFill>
              </a:rPr>
              <a:t> website</a:t>
            </a:r>
            <a:endParaRPr lang="it-IT" dirty="0">
              <a:effectLst/>
            </a:endParaRPr>
          </a:p>
          <a:p>
            <a:pPr marL="457200" indent="-228600" algn="l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 link to go back the page </a:t>
            </a:r>
            <a:r>
              <a:rPr lang="it-IT" kern="1200" dirty="0">
                <a:solidFill>
                  <a:srgbClr val="2E1B30">
                    <a:alpha val="70000"/>
                  </a:srgb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index.html</a:t>
            </a:r>
            <a:endParaRPr lang="it-IT" dirty="0">
              <a:effectLst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5578F6-64BA-4CE7-95E5-D3E028B4C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96697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223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Calibri</vt:lpstr>
      <vt:lpstr>Verdana</vt:lpstr>
      <vt:lpstr>Wingdings</vt:lpstr>
      <vt:lpstr>LuminousVTI</vt:lpstr>
      <vt:lpstr>HTML: lists</vt:lpstr>
      <vt:lpstr>Types of list</vt:lpstr>
      <vt:lpstr>Analysis of a list</vt:lpstr>
      <vt:lpstr>Analysis of a list</vt:lpstr>
      <vt:lpstr>Individual work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HTML: links and banners</dc:title>
  <dc:creator>Luisa Corrente</dc:creator>
  <cp:lastModifiedBy>Luisa Corrente</cp:lastModifiedBy>
  <cp:revision>37</cp:revision>
  <dcterms:created xsi:type="dcterms:W3CDTF">2020-10-28T13:34:59Z</dcterms:created>
  <dcterms:modified xsi:type="dcterms:W3CDTF">2021-04-29T17:12:29Z</dcterms:modified>
</cp:coreProperties>
</file>