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256" r:id="rId2"/>
    <p:sldId id="267" r:id="rId3"/>
    <p:sldId id="294" r:id="rId4"/>
    <p:sldId id="295" r:id="rId5"/>
    <p:sldId id="296" r:id="rId6"/>
    <p:sldId id="310" r:id="rId7"/>
    <p:sldId id="311" r:id="rId8"/>
    <p:sldId id="299" r:id="rId9"/>
    <p:sldId id="312" r:id="rId10"/>
    <p:sldId id="313" r:id="rId11"/>
    <p:sldId id="314" r:id="rId12"/>
    <p:sldId id="315" r:id="rId13"/>
    <p:sldId id="298" r:id="rId14"/>
    <p:sldId id="31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1" autoAdjust="0"/>
    <p:restoredTop sz="95250" autoAdjust="0"/>
  </p:normalViewPr>
  <p:slideViewPr>
    <p:cSldViewPr snapToGrid="0">
      <p:cViewPr varScale="1">
        <p:scale>
          <a:sx n="79" d="100"/>
          <a:sy n="79" d="100"/>
        </p:scale>
        <p:origin x="68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C1EB-5684-43D8-9371-B63931F3A0FC}" type="datetimeFigureOut">
              <a:rPr lang="it-IT" smtClean="0"/>
              <a:t>27/04/2021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39235-D2BA-4E61-86FF-EE43CA2B8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834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BDA8-E1F6-4D0D-A9D2-0E6946ECD3DE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2E37C-CCD8-4456-8622-C5A971D35D6F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FB09-8B57-4839-AFD9-DC8C4021085C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891-CF61-4499-9F64-34659F58B7DB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FEE-0B44-40ED-BF4A-769403AB0B1C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1BDA-0943-45B0-ACC0-961219267D97}" type="datetime1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5D59-F813-4EB2-AA31-A5DF8309EB6B}" type="datetime1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39693-3AD7-460C-BFD5-F4998AA66D31}" type="datetime1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6399-9C8E-4473-A934-C7DF3512D061}" type="datetime1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FE44-EAF3-4C93-AF2E-1C32598E0741}" type="datetime1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2232-1800-44B0-BCAD-A1AB64973369}" type="datetime1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Prof.ssa Corrente Maria Luisa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Unit 1 – lesson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Teacher Corrente Maria Luisa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Html: introduction</a:t>
            </a:r>
          </a:p>
        </p:txBody>
      </p:sp>
    </p:spTree>
    <p:extLst>
      <p:ext uri="{BB962C8B-B14F-4D97-AF65-F5344CB8AC3E}">
        <p14:creationId xmlns:p14="http://schemas.microsoft.com/office/powerpoint/2010/main" val="420843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Verdana" panose="020B0604030504040204" pitchFamily="34" charset="0"/>
          <a:ea typeface="Verdana" panose="020B0604030504040204" pitchFamily="34" charset="0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8579D-AF6F-4545-A197-54B878EBB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HTML</a:t>
            </a:r>
            <a:r>
              <a:rPr lang="it-IT">
                <a:solidFill>
                  <a:srgbClr val="FFFFFF"/>
                </a:solidFill>
              </a:rPr>
              <a:t>: links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4D9C4-2EE2-47D4-98D2-41DCC0DE7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it-IT" sz="2200" dirty="0">
                <a:solidFill>
                  <a:srgbClr val="FFFFFF"/>
                </a:solidFill>
              </a:rPr>
              <a:t>Unit 2 – Lesson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54E4C-B955-4A91-A8AB-688B12D87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4409" r="41800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650E6-EAB7-454B-A273-0F4691C5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8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E9244-2855-4960-A870-2D1FCC5F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Focus on the folders </a:t>
            </a:r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08E15CE-F73E-4BD3-821D-28D8633D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6349"/>
            <a:ext cx="10515600" cy="810614"/>
          </a:xfrm>
        </p:spPr>
        <p:txBody>
          <a:bodyPr>
            <a:normAutofit/>
          </a:bodyPr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="pages/page1.html"&gt;Click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&lt;/a&gt;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5043320-0B33-4C32-A940-AFB78C722D2D}"/>
              </a:ext>
            </a:extLst>
          </p:cNvPr>
          <p:cNvCxnSpPr/>
          <p:nvPr/>
        </p:nvCxnSpPr>
        <p:spPr>
          <a:xfrm>
            <a:off x="4531062" y="278277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magine 30">
            <a:extLst>
              <a:ext uri="{FF2B5EF4-FFF2-40B4-BE49-F238E27FC236}">
                <a16:creationId xmlns:a16="http://schemas.microsoft.com/office/drawing/2014/main" id="{8F38D595-92CC-4F01-A681-31FF372A3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57" y="2006600"/>
            <a:ext cx="1325563" cy="1325563"/>
          </a:xfrm>
          <a:prstGeom prst="rect">
            <a:avLst/>
          </a:prstGeom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FF8A306-BE91-4F46-A634-939ADD7E0E8C}"/>
              </a:ext>
            </a:extLst>
          </p:cNvPr>
          <p:cNvSpPr txBox="1"/>
          <p:nvPr/>
        </p:nvSpPr>
        <p:spPr>
          <a:xfrm>
            <a:off x="5372031" y="2583353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index.html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3AEA771-EBE1-47BA-A0F4-3D711BC21757}"/>
              </a:ext>
            </a:extLst>
          </p:cNvPr>
          <p:cNvSpPr txBox="1"/>
          <p:nvPr/>
        </p:nvSpPr>
        <p:spPr>
          <a:xfrm>
            <a:off x="3374560" y="2797522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mywebsite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9F90FE6D-CA5A-4460-998C-B081DF7A393B}"/>
              </a:ext>
            </a:extLst>
          </p:cNvPr>
          <p:cNvCxnSpPr/>
          <p:nvPr/>
        </p:nvCxnSpPr>
        <p:spPr>
          <a:xfrm>
            <a:off x="5065984" y="2782770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9E2163E-8C94-4E00-9A1C-6FED8C28AA69}"/>
              </a:ext>
            </a:extLst>
          </p:cNvPr>
          <p:cNvCxnSpPr>
            <a:cxnSpLocks/>
          </p:cNvCxnSpPr>
          <p:nvPr/>
        </p:nvCxnSpPr>
        <p:spPr>
          <a:xfrm>
            <a:off x="5055141" y="3553318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7A53850-027A-43A6-8048-B68EE3C62FFC}"/>
              </a:ext>
            </a:extLst>
          </p:cNvPr>
          <p:cNvSpPr txBox="1"/>
          <p:nvPr/>
        </p:nvSpPr>
        <p:spPr>
          <a:xfrm>
            <a:off x="7275728" y="3386523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AE43A873-59CF-4192-80DD-B40E13EF8E65}"/>
              </a:ext>
            </a:extLst>
          </p:cNvPr>
          <p:cNvCxnSpPr/>
          <p:nvPr/>
        </p:nvCxnSpPr>
        <p:spPr>
          <a:xfrm>
            <a:off x="6361328" y="357773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5648013-CBBE-4F74-A1A1-E4ECF7193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454" y="2809770"/>
            <a:ext cx="1325563" cy="1325563"/>
          </a:xfrm>
          <a:prstGeom prst="rect">
            <a:avLst/>
          </a:prstGeom>
        </p:spPr>
      </p:pic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FE2A5094-C9DF-480B-A684-BCE70664396A}"/>
              </a:ext>
            </a:extLst>
          </p:cNvPr>
          <p:cNvCxnSpPr/>
          <p:nvPr/>
        </p:nvCxnSpPr>
        <p:spPr>
          <a:xfrm>
            <a:off x="5072469" y="3285367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613787C-D1AA-483C-A3BA-E7A0C74A9247}"/>
              </a:ext>
            </a:extLst>
          </p:cNvPr>
          <p:cNvCxnSpPr/>
          <p:nvPr/>
        </p:nvCxnSpPr>
        <p:spPr>
          <a:xfrm>
            <a:off x="5072469" y="3838639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E2D6D7E3-1D74-4261-9992-86BB80723902}"/>
              </a:ext>
            </a:extLst>
          </p:cNvPr>
          <p:cNvSpPr txBox="1"/>
          <p:nvPr/>
        </p:nvSpPr>
        <p:spPr>
          <a:xfrm>
            <a:off x="7327048" y="4482069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page1.html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FBB567F-4345-4DF4-A831-D5578DC7CA33}"/>
              </a:ext>
            </a:extLst>
          </p:cNvPr>
          <p:cNvCxnSpPr/>
          <p:nvPr/>
        </p:nvCxnSpPr>
        <p:spPr>
          <a:xfrm>
            <a:off x="6412648" y="4673278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B6539AC0-E0E7-461A-A9D0-D3350B7A6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74" y="3905316"/>
            <a:ext cx="1325563" cy="1325563"/>
          </a:xfrm>
          <a:prstGeom prst="rect">
            <a:avLst/>
          </a:prstGeom>
        </p:spPr>
      </p:pic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1600CF3-1BE9-4D8C-99BB-F58A0064004F}"/>
              </a:ext>
            </a:extLst>
          </p:cNvPr>
          <p:cNvCxnSpPr/>
          <p:nvPr/>
        </p:nvCxnSpPr>
        <p:spPr>
          <a:xfrm>
            <a:off x="5069226" y="4098045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46821871-EACE-490D-B839-75C0A2910956}"/>
              </a:ext>
            </a:extLst>
          </p:cNvPr>
          <p:cNvCxnSpPr>
            <a:cxnSpLocks/>
          </p:cNvCxnSpPr>
          <p:nvPr/>
        </p:nvCxnSpPr>
        <p:spPr>
          <a:xfrm>
            <a:off x="5061622" y="4678485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FD77137-65A1-4841-BC87-1664C29D249B}"/>
              </a:ext>
            </a:extLst>
          </p:cNvPr>
          <p:cNvSpPr txBox="1"/>
          <p:nvPr/>
        </p:nvSpPr>
        <p:spPr>
          <a:xfrm>
            <a:off x="5508971" y="3544652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48E5F14D-F765-4F16-B4C1-5E83A7BA012F}"/>
              </a:ext>
            </a:extLst>
          </p:cNvPr>
          <p:cNvSpPr txBox="1"/>
          <p:nvPr/>
        </p:nvSpPr>
        <p:spPr>
          <a:xfrm>
            <a:off x="5581105" y="465028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pages</a:t>
            </a:r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id="{E6A9FD69-7620-4DBA-9EA3-802EB03D3980}"/>
              </a:ext>
            </a:extLst>
          </p:cNvPr>
          <p:cNvSpPr/>
          <p:nvPr/>
        </p:nvSpPr>
        <p:spPr>
          <a:xfrm>
            <a:off x="2057153" y="5379296"/>
            <a:ext cx="8302804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51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E9244-2855-4960-A870-2D1FCC5F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Focus on the folders </a:t>
            </a:r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08E15CE-F73E-4BD3-821D-28D8633D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1293"/>
            <a:ext cx="10515600" cy="1045670"/>
          </a:xfrm>
        </p:spPr>
        <p:txBody>
          <a:bodyPr>
            <a:normAutofit/>
          </a:bodyPr>
          <a:lstStyle/>
          <a:p>
            <a:r>
              <a:rPr lang="it-IT" dirty="0" err="1"/>
              <a:t>Consider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the image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Trento.png</a:t>
            </a:r>
            <a:r>
              <a:rPr lang="it-IT" dirty="0"/>
              <a:t> in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page1.html</a:t>
            </a:r>
            <a:r>
              <a:rPr lang="it-IT" dirty="0"/>
              <a:t>: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for the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/>
              <a:t>?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5043320-0B33-4C32-A940-AFB78C722D2D}"/>
              </a:ext>
            </a:extLst>
          </p:cNvPr>
          <p:cNvCxnSpPr/>
          <p:nvPr/>
        </p:nvCxnSpPr>
        <p:spPr>
          <a:xfrm>
            <a:off x="4531062" y="278277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magine 30">
            <a:extLst>
              <a:ext uri="{FF2B5EF4-FFF2-40B4-BE49-F238E27FC236}">
                <a16:creationId xmlns:a16="http://schemas.microsoft.com/office/drawing/2014/main" id="{8F38D595-92CC-4F01-A681-31FF372A3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57" y="2006600"/>
            <a:ext cx="1325563" cy="1325563"/>
          </a:xfrm>
          <a:prstGeom prst="rect">
            <a:avLst/>
          </a:prstGeom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FF8A306-BE91-4F46-A634-939ADD7E0E8C}"/>
              </a:ext>
            </a:extLst>
          </p:cNvPr>
          <p:cNvSpPr txBox="1"/>
          <p:nvPr/>
        </p:nvSpPr>
        <p:spPr>
          <a:xfrm>
            <a:off x="5372031" y="2583353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index.html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3AEA771-EBE1-47BA-A0F4-3D711BC21757}"/>
              </a:ext>
            </a:extLst>
          </p:cNvPr>
          <p:cNvSpPr txBox="1"/>
          <p:nvPr/>
        </p:nvSpPr>
        <p:spPr>
          <a:xfrm>
            <a:off x="3374560" y="2797522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mywebsite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9F90FE6D-CA5A-4460-998C-B081DF7A393B}"/>
              </a:ext>
            </a:extLst>
          </p:cNvPr>
          <p:cNvCxnSpPr/>
          <p:nvPr/>
        </p:nvCxnSpPr>
        <p:spPr>
          <a:xfrm>
            <a:off x="5065984" y="2782770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9E2163E-8C94-4E00-9A1C-6FED8C28AA69}"/>
              </a:ext>
            </a:extLst>
          </p:cNvPr>
          <p:cNvCxnSpPr>
            <a:cxnSpLocks/>
          </p:cNvCxnSpPr>
          <p:nvPr/>
        </p:nvCxnSpPr>
        <p:spPr>
          <a:xfrm>
            <a:off x="5055141" y="3553318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7A53850-027A-43A6-8048-B68EE3C62FFC}"/>
              </a:ext>
            </a:extLst>
          </p:cNvPr>
          <p:cNvSpPr txBox="1"/>
          <p:nvPr/>
        </p:nvSpPr>
        <p:spPr>
          <a:xfrm>
            <a:off x="7275728" y="3386523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AE43A873-59CF-4192-80DD-B40E13EF8E65}"/>
              </a:ext>
            </a:extLst>
          </p:cNvPr>
          <p:cNvCxnSpPr/>
          <p:nvPr/>
        </p:nvCxnSpPr>
        <p:spPr>
          <a:xfrm>
            <a:off x="6361328" y="357773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5648013-CBBE-4F74-A1A1-E4ECF7193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454" y="2809770"/>
            <a:ext cx="1325563" cy="1325563"/>
          </a:xfrm>
          <a:prstGeom prst="rect">
            <a:avLst/>
          </a:prstGeom>
        </p:spPr>
      </p:pic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FE2A5094-C9DF-480B-A684-BCE70664396A}"/>
              </a:ext>
            </a:extLst>
          </p:cNvPr>
          <p:cNvCxnSpPr/>
          <p:nvPr/>
        </p:nvCxnSpPr>
        <p:spPr>
          <a:xfrm>
            <a:off x="5072469" y="3285367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613787C-D1AA-483C-A3BA-E7A0C74A9247}"/>
              </a:ext>
            </a:extLst>
          </p:cNvPr>
          <p:cNvCxnSpPr/>
          <p:nvPr/>
        </p:nvCxnSpPr>
        <p:spPr>
          <a:xfrm>
            <a:off x="5072469" y="3838639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E2D6D7E3-1D74-4261-9992-86BB80723902}"/>
              </a:ext>
            </a:extLst>
          </p:cNvPr>
          <p:cNvSpPr txBox="1"/>
          <p:nvPr/>
        </p:nvSpPr>
        <p:spPr>
          <a:xfrm>
            <a:off x="7327048" y="4482069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page1.html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FBB567F-4345-4DF4-A831-D5578DC7CA33}"/>
              </a:ext>
            </a:extLst>
          </p:cNvPr>
          <p:cNvCxnSpPr/>
          <p:nvPr/>
        </p:nvCxnSpPr>
        <p:spPr>
          <a:xfrm>
            <a:off x="6412648" y="4673278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B6539AC0-E0E7-461A-A9D0-D3350B7A6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74" y="3905316"/>
            <a:ext cx="1325563" cy="1325563"/>
          </a:xfrm>
          <a:prstGeom prst="rect">
            <a:avLst/>
          </a:prstGeom>
        </p:spPr>
      </p:pic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1600CF3-1BE9-4D8C-99BB-F58A0064004F}"/>
              </a:ext>
            </a:extLst>
          </p:cNvPr>
          <p:cNvCxnSpPr/>
          <p:nvPr/>
        </p:nvCxnSpPr>
        <p:spPr>
          <a:xfrm>
            <a:off x="5069226" y="4098045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46821871-EACE-490D-B839-75C0A2910956}"/>
              </a:ext>
            </a:extLst>
          </p:cNvPr>
          <p:cNvCxnSpPr>
            <a:cxnSpLocks/>
          </p:cNvCxnSpPr>
          <p:nvPr/>
        </p:nvCxnSpPr>
        <p:spPr>
          <a:xfrm>
            <a:off x="5061622" y="4678485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FD77137-65A1-4841-BC87-1664C29D249B}"/>
              </a:ext>
            </a:extLst>
          </p:cNvPr>
          <p:cNvSpPr txBox="1"/>
          <p:nvPr/>
        </p:nvSpPr>
        <p:spPr>
          <a:xfrm>
            <a:off x="5508971" y="3544652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48E5F14D-F765-4F16-B4C1-5E83A7BA012F}"/>
              </a:ext>
            </a:extLst>
          </p:cNvPr>
          <p:cNvSpPr txBox="1"/>
          <p:nvPr/>
        </p:nvSpPr>
        <p:spPr>
          <a:xfrm>
            <a:off x="5581105" y="465028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3244410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A5E7F8C-D280-41BF-8BA2-A2EB86AA8F65}"/>
              </a:ext>
            </a:extLst>
          </p:cNvPr>
          <p:cNvCxnSpPr>
            <a:cxnSpLocks/>
          </p:cNvCxnSpPr>
          <p:nvPr/>
        </p:nvCxnSpPr>
        <p:spPr>
          <a:xfrm>
            <a:off x="5107585" y="3553318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465E9244-2855-4960-A870-2D1FCC5F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Focus on the folders </a:t>
            </a:r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08E15CE-F73E-4BD3-821D-28D8633D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6349"/>
            <a:ext cx="10515600" cy="810614"/>
          </a:xfrm>
        </p:spPr>
        <p:txBody>
          <a:bodyPr>
            <a:normAutofit/>
          </a:bodyPr>
          <a:lstStyle/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img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="../images/Trento.png&gt;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5043320-0B33-4C32-A940-AFB78C722D2D}"/>
              </a:ext>
            </a:extLst>
          </p:cNvPr>
          <p:cNvCxnSpPr/>
          <p:nvPr/>
        </p:nvCxnSpPr>
        <p:spPr>
          <a:xfrm>
            <a:off x="4531062" y="278277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magine 30">
            <a:extLst>
              <a:ext uri="{FF2B5EF4-FFF2-40B4-BE49-F238E27FC236}">
                <a16:creationId xmlns:a16="http://schemas.microsoft.com/office/drawing/2014/main" id="{8F38D595-92CC-4F01-A681-31FF372A3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57" y="2006600"/>
            <a:ext cx="1325563" cy="1325563"/>
          </a:xfrm>
          <a:prstGeom prst="rect">
            <a:avLst/>
          </a:prstGeom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FF8A306-BE91-4F46-A634-939ADD7E0E8C}"/>
              </a:ext>
            </a:extLst>
          </p:cNvPr>
          <p:cNvSpPr txBox="1"/>
          <p:nvPr/>
        </p:nvSpPr>
        <p:spPr>
          <a:xfrm>
            <a:off x="5372031" y="2583353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index.html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3AEA771-EBE1-47BA-A0F4-3D711BC21757}"/>
              </a:ext>
            </a:extLst>
          </p:cNvPr>
          <p:cNvSpPr txBox="1"/>
          <p:nvPr/>
        </p:nvSpPr>
        <p:spPr>
          <a:xfrm>
            <a:off x="3374560" y="2797522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mywebsite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9F90FE6D-CA5A-4460-998C-B081DF7A393B}"/>
              </a:ext>
            </a:extLst>
          </p:cNvPr>
          <p:cNvCxnSpPr/>
          <p:nvPr/>
        </p:nvCxnSpPr>
        <p:spPr>
          <a:xfrm>
            <a:off x="5065984" y="2782770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79E2163E-8C94-4E00-9A1C-6FED8C28AA69}"/>
              </a:ext>
            </a:extLst>
          </p:cNvPr>
          <p:cNvCxnSpPr>
            <a:cxnSpLocks/>
          </p:cNvCxnSpPr>
          <p:nvPr/>
        </p:nvCxnSpPr>
        <p:spPr>
          <a:xfrm>
            <a:off x="5055141" y="3553318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7A53850-027A-43A6-8048-B68EE3C62FFC}"/>
              </a:ext>
            </a:extLst>
          </p:cNvPr>
          <p:cNvSpPr txBox="1"/>
          <p:nvPr/>
        </p:nvSpPr>
        <p:spPr>
          <a:xfrm>
            <a:off x="7275728" y="3386523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AE43A873-59CF-4192-80DD-B40E13EF8E65}"/>
              </a:ext>
            </a:extLst>
          </p:cNvPr>
          <p:cNvCxnSpPr/>
          <p:nvPr/>
        </p:nvCxnSpPr>
        <p:spPr>
          <a:xfrm>
            <a:off x="6361328" y="357773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65648013-CBBE-4F74-A1A1-E4ECF7193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454" y="2809770"/>
            <a:ext cx="1325563" cy="1325563"/>
          </a:xfrm>
          <a:prstGeom prst="rect">
            <a:avLst/>
          </a:prstGeom>
        </p:spPr>
      </p:pic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FE2A5094-C9DF-480B-A684-BCE70664396A}"/>
              </a:ext>
            </a:extLst>
          </p:cNvPr>
          <p:cNvCxnSpPr/>
          <p:nvPr/>
        </p:nvCxnSpPr>
        <p:spPr>
          <a:xfrm>
            <a:off x="5072469" y="3285367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613787C-D1AA-483C-A3BA-E7A0C74A9247}"/>
              </a:ext>
            </a:extLst>
          </p:cNvPr>
          <p:cNvCxnSpPr/>
          <p:nvPr/>
        </p:nvCxnSpPr>
        <p:spPr>
          <a:xfrm>
            <a:off x="5072469" y="3838639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E2D6D7E3-1D74-4261-9992-86BB80723902}"/>
              </a:ext>
            </a:extLst>
          </p:cNvPr>
          <p:cNvSpPr txBox="1"/>
          <p:nvPr/>
        </p:nvSpPr>
        <p:spPr>
          <a:xfrm>
            <a:off x="7327048" y="4482069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page1.html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FBB567F-4345-4DF4-A831-D5578DC7CA33}"/>
              </a:ext>
            </a:extLst>
          </p:cNvPr>
          <p:cNvCxnSpPr/>
          <p:nvPr/>
        </p:nvCxnSpPr>
        <p:spPr>
          <a:xfrm>
            <a:off x="6412648" y="4673278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1600CF3-1BE9-4D8C-99BB-F58A0064004F}"/>
              </a:ext>
            </a:extLst>
          </p:cNvPr>
          <p:cNvCxnSpPr/>
          <p:nvPr/>
        </p:nvCxnSpPr>
        <p:spPr>
          <a:xfrm>
            <a:off x="5069226" y="4098045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46821871-EACE-490D-B839-75C0A2910956}"/>
              </a:ext>
            </a:extLst>
          </p:cNvPr>
          <p:cNvCxnSpPr>
            <a:cxnSpLocks/>
          </p:cNvCxnSpPr>
          <p:nvPr/>
        </p:nvCxnSpPr>
        <p:spPr>
          <a:xfrm>
            <a:off x="5061622" y="4678485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FD77137-65A1-4841-BC87-1664C29D249B}"/>
              </a:ext>
            </a:extLst>
          </p:cNvPr>
          <p:cNvSpPr txBox="1"/>
          <p:nvPr/>
        </p:nvSpPr>
        <p:spPr>
          <a:xfrm>
            <a:off x="5508971" y="3544652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48E5F14D-F765-4F16-B4C1-5E83A7BA012F}"/>
              </a:ext>
            </a:extLst>
          </p:cNvPr>
          <p:cNvSpPr txBox="1"/>
          <p:nvPr/>
        </p:nvSpPr>
        <p:spPr>
          <a:xfrm>
            <a:off x="5581105" y="465028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pages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F38020E8-D7D8-4BF3-9529-7836CF668D69}"/>
              </a:ext>
            </a:extLst>
          </p:cNvPr>
          <p:cNvSpPr/>
          <p:nvPr/>
        </p:nvSpPr>
        <p:spPr>
          <a:xfrm>
            <a:off x="3098011" y="5367651"/>
            <a:ext cx="6201627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6CA37322-7A94-408F-8F30-68C8D5598B42}"/>
              </a:ext>
            </a:extLst>
          </p:cNvPr>
          <p:cNvCxnSpPr/>
          <p:nvPr/>
        </p:nvCxnSpPr>
        <p:spPr>
          <a:xfrm>
            <a:off x="4583506" y="278277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05FA682-2CB9-41FD-9F20-4111E388D931}"/>
              </a:ext>
            </a:extLst>
          </p:cNvPr>
          <p:cNvCxnSpPr/>
          <p:nvPr/>
        </p:nvCxnSpPr>
        <p:spPr>
          <a:xfrm>
            <a:off x="6413772" y="357773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7C928B97-0C1C-456F-A801-38D66653D5C9}"/>
              </a:ext>
            </a:extLst>
          </p:cNvPr>
          <p:cNvCxnSpPr/>
          <p:nvPr/>
        </p:nvCxnSpPr>
        <p:spPr>
          <a:xfrm>
            <a:off x="6465092" y="4673278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3A195C2-A7FD-4BA9-8BCD-38D7976B67EE}"/>
              </a:ext>
            </a:extLst>
          </p:cNvPr>
          <p:cNvCxnSpPr>
            <a:cxnSpLocks/>
          </p:cNvCxnSpPr>
          <p:nvPr/>
        </p:nvCxnSpPr>
        <p:spPr>
          <a:xfrm>
            <a:off x="5114066" y="4678485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B6539AC0-E0E7-461A-A9D0-D3350B7A65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74" y="3905316"/>
            <a:ext cx="1325563" cy="1325563"/>
          </a:xfrm>
          <a:prstGeom prst="rect">
            <a:avLst/>
          </a:prstGeom>
        </p:spPr>
      </p:pic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C1B3D8A-1900-4732-BCE2-B292B3E3BD05}"/>
              </a:ext>
            </a:extLst>
          </p:cNvPr>
          <p:cNvSpPr txBox="1"/>
          <p:nvPr/>
        </p:nvSpPr>
        <p:spPr>
          <a:xfrm>
            <a:off x="5614746" y="467327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90978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B4D0F-1D0F-42E0-84B0-8A0A1600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Work in </a:t>
            </a:r>
            <a:r>
              <a:rPr lang="it-IT" dirty="0" err="1"/>
              <a:t>pairs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D61F28-D756-4FE7-A5A8-3A8C6021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Consider</a:t>
            </a:r>
            <a:r>
              <a:rPr lang="it-IT" dirty="0"/>
              <a:t> the following </a:t>
            </a:r>
            <a:r>
              <a:rPr lang="it-IT" dirty="0" err="1"/>
              <a:t>structure</a:t>
            </a:r>
            <a:r>
              <a:rPr lang="it-IT" dirty="0"/>
              <a:t>: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49C23B-03EA-4E3C-AAD2-DC44DC88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F4B4887C-CB45-46C8-9AF0-99182E65FDD6}"/>
              </a:ext>
            </a:extLst>
          </p:cNvPr>
          <p:cNvCxnSpPr>
            <a:cxnSpLocks/>
          </p:cNvCxnSpPr>
          <p:nvPr/>
        </p:nvCxnSpPr>
        <p:spPr>
          <a:xfrm>
            <a:off x="4583506" y="328861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B821EF-A905-4700-A880-F6076F8B5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201" y="2512442"/>
            <a:ext cx="1325563" cy="1325563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B27EC4B-3CA3-45A5-BAFD-20D7ED5BA659}"/>
              </a:ext>
            </a:extLst>
          </p:cNvPr>
          <p:cNvSpPr txBox="1"/>
          <p:nvPr/>
        </p:nvSpPr>
        <p:spPr>
          <a:xfrm>
            <a:off x="5424475" y="3089195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index.html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1EE2431-E503-4C75-BB2D-C175D605E635}"/>
              </a:ext>
            </a:extLst>
          </p:cNvPr>
          <p:cNvSpPr txBox="1"/>
          <p:nvPr/>
        </p:nvSpPr>
        <p:spPr>
          <a:xfrm>
            <a:off x="3427004" y="3303364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mywebsite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93C5A3D4-C340-415C-ABBE-4A2D2BE56617}"/>
              </a:ext>
            </a:extLst>
          </p:cNvPr>
          <p:cNvCxnSpPr>
            <a:cxnSpLocks/>
          </p:cNvCxnSpPr>
          <p:nvPr/>
        </p:nvCxnSpPr>
        <p:spPr>
          <a:xfrm>
            <a:off x="5128156" y="3288612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7D0164F-5A2B-4011-8E46-C4BECD19504F}"/>
              </a:ext>
            </a:extLst>
          </p:cNvPr>
          <p:cNvCxnSpPr>
            <a:cxnSpLocks/>
          </p:cNvCxnSpPr>
          <p:nvPr/>
        </p:nvCxnSpPr>
        <p:spPr>
          <a:xfrm>
            <a:off x="5107585" y="4059160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C075EA27-81B9-4442-B5D9-3EE9041026BE}"/>
              </a:ext>
            </a:extLst>
          </p:cNvPr>
          <p:cNvSpPr txBox="1"/>
          <p:nvPr/>
        </p:nvSpPr>
        <p:spPr>
          <a:xfrm>
            <a:off x="7328172" y="3892365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7A272D40-8251-40DB-86C4-F0893D27FC28}"/>
              </a:ext>
            </a:extLst>
          </p:cNvPr>
          <p:cNvCxnSpPr>
            <a:cxnSpLocks/>
          </p:cNvCxnSpPr>
          <p:nvPr/>
        </p:nvCxnSpPr>
        <p:spPr>
          <a:xfrm>
            <a:off x="6413772" y="4083574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magine 28">
            <a:extLst>
              <a:ext uri="{FF2B5EF4-FFF2-40B4-BE49-F238E27FC236}">
                <a16:creationId xmlns:a16="http://schemas.microsoft.com/office/drawing/2014/main" id="{5D8AEDF7-1DE6-43D4-B43F-73AF6464EC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898" y="3315612"/>
            <a:ext cx="1325563" cy="1325563"/>
          </a:xfrm>
          <a:prstGeom prst="rect">
            <a:avLst/>
          </a:prstGeom>
        </p:spPr>
      </p:pic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587704FE-B657-4C35-8CAE-F0704AC03205}"/>
              </a:ext>
            </a:extLst>
          </p:cNvPr>
          <p:cNvCxnSpPr>
            <a:cxnSpLocks/>
          </p:cNvCxnSpPr>
          <p:nvPr/>
        </p:nvCxnSpPr>
        <p:spPr>
          <a:xfrm>
            <a:off x="5124913" y="3791209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B3A91A8-0991-43EC-8061-5F1A13B123C0}"/>
              </a:ext>
            </a:extLst>
          </p:cNvPr>
          <p:cNvCxnSpPr>
            <a:cxnSpLocks/>
          </p:cNvCxnSpPr>
          <p:nvPr/>
        </p:nvCxnSpPr>
        <p:spPr>
          <a:xfrm>
            <a:off x="5124913" y="4344481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CBCA51B-601C-4E12-8623-BADB55368987}"/>
              </a:ext>
            </a:extLst>
          </p:cNvPr>
          <p:cNvSpPr txBox="1"/>
          <p:nvPr/>
        </p:nvSpPr>
        <p:spPr>
          <a:xfrm>
            <a:off x="7379492" y="498791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page1.html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D8579226-E86F-47B6-A17B-276F51D23E54}"/>
              </a:ext>
            </a:extLst>
          </p:cNvPr>
          <p:cNvCxnSpPr>
            <a:cxnSpLocks/>
          </p:cNvCxnSpPr>
          <p:nvPr/>
        </p:nvCxnSpPr>
        <p:spPr>
          <a:xfrm>
            <a:off x="6465092" y="517912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id="{01EBD303-B942-4955-916E-0A7ABEE4B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218" y="4411158"/>
            <a:ext cx="1325563" cy="1325563"/>
          </a:xfrm>
          <a:prstGeom prst="rect">
            <a:avLst/>
          </a:prstGeom>
        </p:spPr>
      </p:pic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117E5054-18AB-4B4F-ACD5-CB320EA46983}"/>
              </a:ext>
            </a:extLst>
          </p:cNvPr>
          <p:cNvCxnSpPr>
            <a:cxnSpLocks/>
          </p:cNvCxnSpPr>
          <p:nvPr/>
        </p:nvCxnSpPr>
        <p:spPr>
          <a:xfrm>
            <a:off x="5121670" y="4603887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61E4C41-F70C-44DD-93D0-19F8EC1C703C}"/>
              </a:ext>
            </a:extLst>
          </p:cNvPr>
          <p:cNvCxnSpPr>
            <a:cxnSpLocks/>
          </p:cNvCxnSpPr>
          <p:nvPr/>
        </p:nvCxnSpPr>
        <p:spPr>
          <a:xfrm>
            <a:off x="5114066" y="5184327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D15C0B56-054F-4CC8-939F-831ACC39B583}"/>
              </a:ext>
            </a:extLst>
          </p:cNvPr>
          <p:cNvSpPr txBox="1"/>
          <p:nvPr/>
        </p:nvSpPr>
        <p:spPr>
          <a:xfrm>
            <a:off x="5561415" y="4050494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AEC0ABC-CFC1-47E4-BC62-52C8601E8BA4}"/>
              </a:ext>
            </a:extLst>
          </p:cNvPr>
          <p:cNvSpPr txBox="1"/>
          <p:nvPr/>
        </p:nvSpPr>
        <p:spPr>
          <a:xfrm>
            <a:off x="5661425" y="5172577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3310554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845FC2-329A-4BFC-BA18-D15D7847C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387"/>
            <a:ext cx="10515600" cy="4669226"/>
          </a:xfrm>
        </p:spPr>
        <p:txBody>
          <a:bodyPr>
            <a:normAutofit/>
          </a:bodyPr>
          <a:lstStyle/>
          <a:p>
            <a:r>
              <a:rPr lang="it-IT" dirty="0"/>
              <a:t>Write the </a:t>
            </a:r>
            <a:r>
              <a:rPr lang="it-IT" dirty="0" err="1"/>
              <a:t>element</a:t>
            </a:r>
            <a:r>
              <a:rPr lang="it-IT" dirty="0"/>
              <a:t> to link the image:</a:t>
            </a:r>
          </a:p>
          <a:p>
            <a:pPr marL="742950" indent="-514350">
              <a:buFont typeface="+mj-lt"/>
              <a:buAutoNum type="arabicPeriod"/>
            </a:pPr>
            <a:r>
              <a:rPr lang="it-IT" dirty="0"/>
              <a:t>From the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index.html</a:t>
            </a:r>
          </a:p>
          <a:p>
            <a:pPr marL="742950" indent="-514350">
              <a:buFont typeface="+mj-lt"/>
              <a:buAutoNum type="arabicPeriod"/>
            </a:pPr>
            <a:r>
              <a:rPr lang="it-IT" dirty="0"/>
              <a:t>From the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page1.html</a:t>
            </a:r>
          </a:p>
          <a:p>
            <a:pPr marL="742950" indent="-514350">
              <a:buFont typeface="+mj-lt"/>
              <a:buAutoNum type="arabicPeriod"/>
            </a:pPr>
            <a:endParaRPr lang="it-IT" dirty="0"/>
          </a:p>
          <a:p>
            <a:r>
              <a:rPr lang="it-IT" dirty="0"/>
              <a:t>Write the </a:t>
            </a:r>
            <a:r>
              <a:rPr lang="it-IT" dirty="0" err="1"/>
              <a:t>element</a:t>
            </a:r>
            <a:r>
              <a:rPr lang="it-IT" dirty="0"/>
              <a:t> to link the page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index.html </a:t>
            </a:r>
            <a:r>
              <a:rPr lang="it-IT" dirty="0"/>
              <a:t>from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page1.html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/>
              <a:t>Write the </a:t>
            </a:r>
            <a:r>
              <a:rPr lang="it-IT" dirty="0" err="1"/>
              <a:t>element</a:t>
            </a:r>
            <a:r>
              <a:rPr lang="it-IT" dirty="0"/>
              <a:t> to link the Google website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419394-DB13-4013-858C-4AE2F5F9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6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links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="http://www.istitutopilati.it"&gt;Click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&lt;/a&gt;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links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="http://www.istitutopilati.it"&gt;Click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/>
              <a:t>Tag name</a:t>
            </a: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dirty="0"/>
              <a:t> stands for anchor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96A452C-91F8-4A0A-A86A-B8FEC9586798}"/>
              </a:ext>
            </a:extLst>
          </p:cNvPr>
          <p:cNvSpPr/>
          <p:nvPr/>
        </p:nvSpPr>
        <p:spPr>
          <a:xfrm>
            <a:off x="1504051" y="2777174"/>
            <a:ext cx="645762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7C5A7A-9D84-4711-BAED-8C00A7FD3C3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826932" y="3307406"/>
            <a:ext cx="0" cy="10797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51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links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="http://www.istitutopilati.it"&gt;Click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it-IT" dirty="0" err="1"/>
              <a:t>Attribute</a:t>
            </a:r>
            <a:endParaRPr lang="it-IT" dirty="0"/>
          </a:p>
          <a:p>
            <a:pPr marL="228600" indent="0">
              <a:buNone/>
            </a:pP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/>
              <a:t> stands for </a:t>
            </a:r>
            <a:r>
              <a:rPr lang="it-IT" dirty="0" err="1"/>
              <a:t>hyper</a:t>
            </a:r>
            <a:r>
              <a:rPr lang="it-IT" dirty="0"/>
              <a:t> </a:t>
            </a:r>
            <a:r>
              <a:rPr lang="it-IT" dirty="0" err="1"/>
              <a:t>reference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96A452C-91F8-4A0A-A86A-B8FEC9586798}"/>
              </a:ext>
            </a:extLst>
          </p:cNvPr>
          <p:cNvSpPr/>
          <p:nvPr/>
        </p:nvSpPr>
        <p:spPr>
          <a:xfrm>
            <a:off x="1961251" y="2777174"/>
            <a:ext cx="879226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7C5A7A-9D84-4711-BAED-8C00A7FD3C3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400864" y="3307406"/>
            <a:ext cx="0" cy="11284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20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links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="http://www.istitutopilati.it"&gt;Click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dirty="0"/>
              <a:t>   	  	URL of the link</a:t>
            </a:r>
          </a:p>
          <a:p>
            <a:pPr marL="228600" indent="0">
              <a:buNone/>
            </a:pPr>
            <a:r>
              <a:rPr lang="it-IT" dirty="0"/>
              <a:t>	    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start from the </a:t>
            </a:r>
            <a:r>
              <a:rPr lang="it-IT" dirty="0" err="1"/>
              <a:t>protocol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96A452C-91F8-4A0A-A86A-B8FEC9586798}"/>
              </a:ext>
            </a:extLst>
          </p:cNvPr>
          <p:cNvSpPr/>
          <p:nvPr/>
        </p:nvSpPr>
        <p:spPr>
          <a:xfrm>
            <a:off x="3171217" y="2806357"/>
            <a:ext cx="4698460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7C5A7A-9D84-4711-BAED-8C00A7FD3C3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5520447" y="3336589"/>
            <a:ext cx="0" cy="10894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07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2622-A22F-4A12-8621-4926F1D1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add</a:t>
            </a:r>
            <a:r>
              <a:rPr lang="it-IT" dirty="0"/>
              <a:t> links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1324F5F-9713-4711-88FE-F5A86A75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ctr">
              <a:buNone/>
            </a:pPr>
            <a:endParaRPr lang="it-IT" dirty="0"/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="http://www.istitutopilati.it"&gt;Click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dirty="0"/>
              <a:t>   	  				   </a:t>
            </a:r>
            <a:r>
              <a:rPr lang="it-IT" dirty="0" err="1"/>
              <a:t>Clickable</a:t>
            </a:r>
            <a:r>
              <a:rPr lang="it-IT" dirty="0"/>
              <a:t> writing</a:t>
            </a:r>
          </a:p>
          <a:p>
            <a:pPr marL="228600" indent="0">
              <a:buNone/>
            </a:pPr>
            <a:r>
              <a:rPr lang="it-IT" dirty="0"/>
              <a:t>	     					  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blue and </a:t>
            </a:r>
            <a:r>
              <a:rPr lang="it-IT" dirty="0" err="1"/>
              <a:t>underlined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21BCA7-4227-4B6A-9987-126F0A2B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396A452C-91F8-4A0A-A86A-B8FEC9586798}"/>
              </a:ext>
            </a:extLst>
          </p:cNvPr>
          <p:cNvSpPr/>
          <p:nvPr/>
        </p:nvSpPr>
        <p:spPr>
          <a:xfrm>
            <a:off x="8307421" y="2777174"/>
            <a:ext cx="1848256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E77C5A7A-9D84-4711-BAED-8C00A7FD3C31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231549" y="3307406"/>
            <a:ext cx="0" cy="924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69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85AFA-961A-493B-9C28-70487F33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Work in </a:t>
            </a:r>
            <a:r>
              <a:rPr lang="it-IT" dirty="0" err="1"/>
              <a:t>pairs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A171A8-F3C5-4EE4-852C-E9309CAB6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Look </a:t>
            </a:r>
            <a:r>
              <a:rPr lang="it-IT" dirty="0" err="1"/>
              <a:t>at</a:t>
            </a:r>
            <a:r>
              <a:rPr lang="it-IT" dirty="0"/>
              <a:t> the following links: 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recognise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mistake</a:t>
            </a:r>
            <a:r>
              <a:rPr lang="it-IT" dirty="0"/>
              <a:t>? </a:t>
            </a:r>
            <a:r>
              <a:rPr lang="it-IT" dirty="0" err="1"/>
              <a:t>Correct</a:t>
            </a:r>
            <a:r>
              <a:rPr lang="it-IT" dirty="0"/>
              <a:t> </a:t>
            </a:r>
            <a:r>
              <a:rPr lang="it-IT" dirty="0" err="1"/>
              <a:t>them</a:t>
            </a:r>
            <a:endParaRPr lang="it-IT" dirty="0"/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="www.google.it"&gt;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="www.google.it"&gt;Click me&lt;/a&gt;</a:t>
            </a:r>
          </a:p>
          <a:p>
            <a:pPr marL="228600" indent="0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0" algn="ctr">
              <a:buNone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&lt;a&gt;http://www.google.it&lt;/a&gt;</a:t>
            </a:r>
          </a:p>
          <a:p>
            <a:pPr marL="228600" indent="0" algn="ctr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1D3A5B-CF93-4E55-9940-5BA9F309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FB20AE93-BB1B-4A2D-817B-BD6645A0164D}"/>
              </a:ext>
            </a:extLst>
          </p:cNvPr>
          <p:cNvSpPr/>
          <p:nvPr/>
        </p:nvSpPr>
        <p:spPr>
          <a:xfrm>
            <a:off x="3545484" y="3440903"/>
            <a:ext cx="5101031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FB85BA5-AF32-447C-9A4B-5A044306AA53}"/>
              </a:ext>
            </a:extLst>
          </p:cNvPr>
          <p:cNvSpPr/>
          <p:nvPr/>
        </p:nvSpPr>
        <p:spPr>
          <a:xfrm>
            <a:off x="2636196" y="4498773"/>
            <a:ext cx="7276289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388796CB-4CA2-4377-A432-94F9818D4380}"/>
              </a:ext>
            </a:extLst>
          </p:cNvPr>
          <p:cNvSpPr/>
          <p:nvPr/>
        </p:nvSpPr>
        <p:spPr>
          <a:xfrm>
            <a:off x="3545484" y="5345722"/>
            <a:ext cx="5258048" cy="53023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53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E9244-2855-4960-A870-2D1FCC5F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Focus on the </a:t>
            </a:r>
            <a:r>
              <a:rPr lang="it-IT" dirty="0" err="1"/>
              <a:t>value</a:t>
            </a:r>
            <a:r>
              <a:rPr lang="it-IT" dirty="0"/>
              <a:t> of the </a:t>
            </a:r>
            <a:r>
              <a:rPr lang="it-IT" dirty="0" err="1"/>
              <a:t>attribute</a:t>
            </a:r>
            <a:r>
              <a:rPr lang="it-IT" dirty="0"/>
              <a:t> </a:t>
            </a:r>
            <a:r>
              <a:rPr lang="it-IT" dirty="0" err="1"/>
              <a:t>href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10F67-1E26-4E51-A287-2AEBA6756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657"/>
            <a:ext cx="10515600" cy="2672744"/>
          </a:xfrm>
        </p:spPr>
        <p:txBody>
          <a:bodyPr>
            <a:normAutofit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contain</a:t>
            </a:r>
            <a:r>
              <a:rPr lang="it-IT" dirty="0"/>
              <a:t> a URL from the web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contain</a:t>
            </a:r>
            <a:r>
              <a:rPr lang="it-IT" dirty="0"/>
              <a:t> </a:t>
            </a:r>
            <a:r>
              <a:rPr lang="it-IT" dirty="0" err="1"/>
              <a:t>another</a:t>
            </a:r>
            <a:r>
              <a:rPr lang="it-IT" dirty="0"/>
              <a:t> html page</a:t>
            </a:r>
          </a:p>
          <a:p>
            <a:pPr marL="228600" indent="0" algn="ctr">
              <a:buNone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97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639385F-EF0E-4428-A47E-C19B11E55042}"/>
              </a:ext>
            </a:extLst>
          </p:cNvPr>
          <p:cNvCxnSpPr/>
          <p:nvPr/>
        </p:nvCxnSpPr>
        <p:spPr>
          <a:xfrm>
            <a:off x="4531062" y="2782770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465E9244-2855-4960-A870-2D1FCC5F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Focus on the folders </a:t>
            </a:r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8F3BDD61-F054-4220-B117-381BE8B50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Consider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a link in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index.html</a:t>
            </a:r>
            <a:r>
              <a:rPr lang="it-IT" dirty="0"/>
              <a:t>, to the page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page1.html</a:t>
            </a:r>
            <a:r>
              <a:rPr lang="it-IT" dirty="0"/>
              <a:t>: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for the </a:t>
            </a:r>
            <a:r>
              <a:rPr lang="it-I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it-IT" dirty="0"/>
              <a:t>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A21AC46-C98A-4175-8E29-8686280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teacher Corrente Maria Luisa</a:t>
            </a:r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1E5F6C4-BD6C-45F3-BDDA-38AA6D044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57" y="2006600"/>
            <a:ext cx="1325563" cy="132556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E6B0885-1905-4BE6-AE3E-42805DE0E0F4}"/>
              </a:ext>
            </a:extLst>
          </p:cNvPr>
          <p:cNvSpPr txBox="1"/>
          <p:nvPr/>
        </p:nvSpPr>
        <p:spPr>
          <a:xfrm>
            <a:off x="5372031" y="2583353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index.html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A01E0E8-D181-467C-8D0B-3601325EBE5A}"/>
              </a:ext>
            </a:extLst>
          </p:cNvPr>
          <p:cNvSpPr txBox="1"/>
          <p:nvPr/>
        </p:nvSpPr>
        <p:spPr>
          <a:xfrm>
            <a:off x="3374560" y="2797522"/>
            <a:ext cx="142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</a:rPr>
              <a:t>mywebsite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C42DAE22-F65C-42DC-BAD2-52FCE7BA1B50}"/>
              </a:ext>
            </a:extLst>
          </p:cNvPr>
          <p:cNvCxnSpPr/>
          <p:nvPr/>
        </p:nvCxnSpPr>
        <p:spPr>
          <a:xfrm>
            <a:off x="5065984" y="2782770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4BBD1EC0-82C6-4337-B81F-0478F237553B}"/>
              </a:ext>
            </a:extLst>
          </p:cNvPr>
          <p:cNvCxnSpPr>
            <a:cxnSpLocks/>
          </p:cNvCxnSpPr>
          <p:nvPr/>
        </p:nvCxnSpPr>
        <p:spPr>
          <a:xfrm>
            <a:off x="5055141" y="3553318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B84995B-4AF4-43F1-9411-DFCE1FAE5AD4}"/>
              </a:ext>
            </a:extLst>
          </p:cNvPr>
          <p:cNvSpPr txBox="1"/>
          <p:nvPr/>
        </p:nvSpPr>
        <p:spPr>
          <a:xfrm>
            <a:off x="7275728" y="3386523"/>
            <a:ext cx="143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Trento.png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067674DE-20A2-4CEA-8C7F-4F0DBDE5A749}"/>
              </a:ext>
            </a:extLst>
          </p:cNvPr>
          <p:cNvCxnSpPr/>
          <p:nvPr/>
        </p:nvCxnSpPr>
        <p:spPr>
          <a:xfrm>
            <a:off x="6361328" y="3577732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C66C1D4B-4FA9-4835-971B-57451A1C2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454" y="2809770"/>
            <a:ext cx="1325563" cy="1325563"/>
          </a:xfrm>
          <a:prstGeom prst="rect">
            <a:avLst/>
          </a:prstGeom>
        </p:spPr>
      </p:pic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FC4223A-1AA0-4012-BF5F-73AD51EF8041}"/>
              </a:ext>
            </a:extLst>
          </p:cNvPr>
          <p:cNvCxnSpPr/>
          <p:nvPr/>
        </p:nvCxnSpPr>
        <p:spPr>
          <a:xfrm>
            <a:off x="5072469" y="3285367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90C42B73-D37E-4F6F-88E3-199CA570345B}"/>
              </a:ext>
            </a:extLst>
          </p:cNvPr>
          <p:cNvCxnSpPr/>
          <p:nvPr/>
        </p:nvCxnSpPr>
        <p:spPr>
          <a:xfrm>
            <a:off x="5072469" y="3838639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1D52ADD-B4D6-4D89-B599-A648AA3CA577}"/>
              </a:ext>
            </a:extLst>
          </p:cNvPr>
          <p:cNvSpPr txBox="1"/>
          <p:nvPr/>
        </p:nvSpPr>
        <p:spPr>
          <a:xfrm>
            <a:off x="7327048" y="4482069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page1.html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9D9BEC87-51D6-4855-AB5C-9C726A8F8DC5}"/>
              </a:ext>
            </a:extLst>
          </p:cNvPr>
          <p:cNvCxnSpPr/>
          <p:nvPr/>
        </p:nvCxnSpPr>
        <p:spPr>
          <a:xfrm>
            <a:off x="6412648" y="4673278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magine 23">
            <a:extLst>
              <a:ext uri="{FF2B5EF4-FFF2-40B4-BE49-F238E27FC236}">
                <a16:creationId xmlns:a16="http://schemas.microsoft.com/office/drawing/2014/main" id="{7EA50C57-D4AC-4C60-A05C-5CCB9FF58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774" y="3905316"/>
            <a:ext cx="1325563" cy="1325563"/>
          </a:xfrm>
          <a:prstGeom prst="rect">
            <a:avLst/>
          </a:prstGeom>
        </p:spPr>
      </p:pic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69D7C85-8DF4-4DB5-898D-B179D0B521AB}"/>
              </a:ext>
            </a:extLst>
          </p:cNvPr>
          <p:cNvCxnSpPr/>
          <p:nvPr/>
        </p:nvCxnSpPr>
        <p:spPr>
          <a:xfrm>
            <a:off x="5069226" y="4098045"/>
            <a:ext cx="0" cy="593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FB6EEC0-8078-4F0D-A760-46034FD44689}"/>
              </a:ext>
            </a:extLst>
          </p:cNvPr>
          <p:cNvCxnSpPr>
            <a:cxnSpLocks/>
          </p:cNvCxnSpPr>
          <p:nvPr/>
        </p:nvCxnSpPr>
        <p:spPr>
          <a:xfrm>
            <a:off x="5061622" y="4678485"/>
            <a:ext cx="428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6405B97-CECF-44EF-9B84-4C82F7D1777F}"/>
              </a:ext>
            </a:extLst>
          </p:cNvPr>
          <p:cNvSpPr txBox="1"/>
          <p:nvPr/>
        </p:nvSpPr>
        <p:spPr>
          <a:xfrm>
            <a:off x="5508971" y="3544652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images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335939A-A880-4B29-8AEA-489C8F772117}"/>
              </a:ext>
            </a:extLst>
          </p:cNvPr>
          <p:cNvSpPr txBox="1"/>
          <p:nvPr/>
        </p:nvSpPr>
        <p:spPr>
          <a:xfrm>
            <a:off x="5581105" y="4650281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2690007613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510</Words>
  <Application>Microsoft Office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Calibri</vt:lpstr>
      <vt:lpstr>Verdana</vt:lpstr>
      <vt:lpstr>Wingdings</vt:lpstr>
      <vt:lpstr>LuminousVTI</vt:lpstr>
      <vt:lpstr>HTML: links</vt:lpstr>
      <vt:lpstr>How to add links</vt:lpstr>
      <vt:lpstr>How to add links</vt:lpstr>
      <vt:lpstr>How to add links</vt:lpstr>
      <vt:lpstr>How to add links</vt:lpstr>
      <vt:lpstr>How to add links</vt:lpstr>
      <vt:lpstr>Work in pairs</vt:lpstr>
      <vt:lpstr>Focus on the value of the attribute href</vt:lpstr>
      <vt:lpstr>Focus on the folders structure</vt:lpstr>
      <vt:lpstr>Focus on the folders structure</vt:lpstr>
      <vt:lpstr>Focus on the folders structure</vt:lpstr>
      <vt:lpstr>Focus on the folders structure</vt:lpstr>
      <vt:lpstr>Work in pairs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HTML: links</dc:title>
  <dc:creator>Luisa Corrente</dc:creator>
  <cp:lastModifiedBy>Luisa Corrente</cp:lastModifiedBy>
  <cp:revision>26</cp:revision>
  <dcterms:created xsi:type="dcterms:W3CDTF">2020-10-28T13:34:59Z</dcterms:created>
  <dcterms:modified xsi:type="dcterms:W3CDTF">2021-04-27T12:41:30Z</dcterms:modified>
</cp:coreProperties>
</file>