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2"/>
  </p:notesMasterIdLst>
  <p:sldIdLst>
    <p:sldId id="256" r:id="rId2"/>
    <p:sldId id="267" r:id="rId3"/>
    <p:sldId id="257" r:id="rId4"/>
    <p:sldId id="258" r:id="rId5"/>
    <p:sldId id="272" r:id="rId6"/>
    <p:sldId id="259" r:id="rId7"/>
    <p:sldId id="273" r:id="rId8"/>
    <p:sldId id="274" r:id="rId9"/>
    <p:sldId id="260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50" autoAdjust="0"/>
  </p:normalViewPr>
  <p:slideViewPr>
    <p:cSldViewPr snapToGrid="0">
      <p:cViewPr varScale="1">
        <p:scale>
          <a:sx n="79" d="100"/>
          <a:sy n="79" d="100"/>
        </p:scale>
        <p:origin x="773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C1EB-5684-43D8-9371-B63931F3A0FC}" type="datetimeFigureOut">
              <a:rPr lang="it-IT" smtClean="0"/>
              <a:t>09/04/2021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39235-D2BA-4E61-86FF-EE43CA2B8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34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C39235-D2BA-4E61-86FF-EE43CA2B874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3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BDA8-E1F6-4D0D-A9D2-0E6946ECD3DE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E37C-CCD8-4456-8622-C5A971D35D6F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FB09-8B57-4839-AFD9-DC8C4021085C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891-CF61-4499-9F64-34659F58B7DB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FEE-0B44-40ED-BF4A-769403AB0B1C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1BDA-0943-45B0-ACC0-961219267D97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5D59-F813-4EB2-AA31-A5DF8309EB6B}" type="datetime1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693-3AD7-460C-BFD5-F4998AA66D31}" type="datetime1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6399-9C8E-4473-A934-C7DF3512D061}" type="datetime1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FE44-EAF3-4C93-AF2E-1C32598E0741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2232-1800-44B0-BCAD-A1AB64973369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Unit 1 – lesson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Teacher Corrente Maria Luisa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Html: introduction</a:t>
            </a:r>
          </a:p>
        </p:txBody>
      </p:sp>
    </p:spTree>
    <p:extLst>
      <p:ext uri="{BB962C8B-B14F-4D97-AF65-F5344CB8AC3E}">
        <p14:creationId xmlns:p14="http://schemas.microsoft.com/office/powerpoint/2010/main" val="42084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Verdana" panose="020B0604030504040204" pitchFamily="34" charset="0"/>
          <a:ea typeface="Verdana" panose="020B0604030504040204" pitchFamily="34" charset="0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3ed9dd06-33bc-4b98-9afa-e4bc5b529e2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8579D-AF6F-4545-A197-54B878EBB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HTML: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4D9C4-2EE2-47D4-98D2-41DCC0DE7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it-IT" sz="2200" dirty="0">
                <a:solidFill>
                  <a:srgbClr val="FFFFFF"/>
                </a:solidFill>
              </a:rPr>
              <a:t>Unit 1 – Lesson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54E4C-B955-4A91-A8AB-688B12D87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4409" r="41800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650E6-EAB7-454B-A273-0F4691C5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8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824619A0-11F5-4AAB-97AD-70B946144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9" y="1302374"/>
            <a:ext cx="11110382" cy="4253253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A2B4E2-9EE1-430A-8137-3FF582A4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9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start…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B45714-3217-4F07-86C8-ECCE10BDA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Let’s</a:t>
            </a:r>
            <a:r>
              <a:rPr lang="it-IT" dirty="0"/>
              <a:t> </a:t>
            </a:r>
            <a:r>
              <a:rPr lang="it-IT" dirty="0" err="1"/>
              <a:t>recap</a:t>
            </a:r>
            <a:r>
              <a:rPr lang="it-IT" dirty="0"/>
              <a:t> with </a:t>
            </a:r>
            <a:r>
              <a:rPr lang="it-IT" dirty="0" err="1">
                <a:hlinkClick r:id="rId2"/>
              </a:rPr>
              <a:t>Kahoot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4E67-7672-49FF-A1DE-80A02C45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Individual</a:t>
            </a:r>
            <a:r>
              <a:rPr lang="it-IT" dirty="0"/>
              <a:t>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176E7-D757-40CD-AE6B-142084D75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Search</a:t>
            </a:r>
            <a:r>
              <a:rPr lang="it-IT" dirty="0"/>
              <a:t> on the Internet information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to create a web site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770EF-D8E5-46EE-B28C-A481EF80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0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3500B-FD5C-423E-A2C2-500E976F4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Work in </a:t>
            </a:r>
            <a:r>
              <a:rPr lang="it-IT" dirty="0" err="1"/>
              <a:t>pairs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70CD58-2CE8-4658-B1DE-AD5D2E4A0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Compare </a:t>
            </a:r>
            <a:r>
              <a:rPr lang="it-IT" dirty="0" err="1"/>
              <a:t>your</a:t>
            </a:r>
            <a:r>
              <a:rPr lang="it-IT" dirty="0"/>
              <a:t> work with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classmate</a:t>
            </a:r>
            <a:endParaRPr lang="it-IT" dirty="0"/>
          </a:p>
          <a:p>
            <a:endParaRPr lang="it-IT" dirty="0"/>
          </a:p>
          <a:p>
            <a:r>
              <a:rPr lang="it-IT" dirty="0"/>
              <a:t>Order </a:t>
            </a:r>
            <a:r>
              <a:rPr lang="it-IT" dirty="0" err="1"/>
              <a:t>your</a:t>
            </a:r>
            <a:r>
              <a:rPr lang="it-IT" dirty="0"/>
              <a:t> information in steps to follow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D56F0E-5096-44BE-B62C-A2808122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4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96E0B4-6F6A-425A-8960-765052F4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Tools: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0457D8-E042-423D-B137-2E415EEC2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514350">
              <a:buFont typeface="+mj-lt"/>
              <a:buAutoNum type="arabicPeriod"/>
            </a:pPr>
            <a:r>
              <a:rPr lang="it-IT" dirty="0"/>
              <a:t>Text editor</a:t>
            </a:r>
          </a:p>
          <a:p>
            <a:pPr marL="742950" indent="-514350">
              <a:buFont typeface="+mj-lt"/>
              <a:buAutoNum type="arabicPeriod"/>
            </a:pPr>
            <a:endParaRPr lang="it-IT" dirty="0"/>
          </a:p>
          <a:p>
            <a:pPr marL="742950" indent="-514350">
              <a:buFont typeface="+mj-lt"/>
              <a:buAutoNum type="arabicPeriod"/>
            </a:pPr>
            <a:r>
              <a:rPr lang="it-IT" dirty="0"/>
              <a:t>Web browser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D2E709C-7D4F-42E3-9E88-65655CE1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5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2ECAC-1AB9-4679-93E2-BE0C39800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Tool: </a:t>
            </a:r>
            <a:r>
              <a:rPr lang="it-IT" dirty="0" err="1"/>
              <a:t>Notepad</a:t>
            </a:r>
            <a:r>
              <a:rPr lang="it-IT" dirty="0"/>
              <a:t>++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F61199-EA1B-47DA-A54F-DCE85335B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656"/>
            <a:ext cx="10611255" cy="4250719"/>
          </a:xfrm>
        </p:spPr>
        <p:txBody>
          <a:bodyPr>
            <a:normAutofit/>
          </a:bodyPr>
          <a:lstStyle/>
          <a:p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learn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to:</a:t>
            </a:r>
          </a:p>
          <a:p>
            <a:endParaRPr lang="it-IT" dirty="0"/>
          </a:p>
          <a:p>
            <a:pPr marL="742950" indent="-514350">
              <a:buFont typeface="+mj-lt"/>
              <a:buAutoNum type="arabicPeriod"/>
            </a:pPr>
            <a:r>
              <a:rPr lang="it-IT" dirty="0"/>
              <a:t>Create a new file</a:t>
            </a:r>
          </a:p>
          <a:p>
            <a:pPr marL="742950" indent="-514350">
              <a:buFont typeface="+mj-lt"/>
              <a:buAutoNum type="arabicPeriod"/>
            </a:pPr>
            <a:endParaRPr lang="it-IT" dirty="0"/>
          </a:p>
          <a:p>
            <a:pPr marL="742950" indent="-514350">
              <a:buFont typeface="+mj-lt"/>
              <a:buAutoNum type="arabicPeriod"/>
            </a:pPr>
            <a:r>
              <a:rPr lang="it-IT" dirty="0"/>
              <a:t>Save the file </a:t>
            </a:r>
            <a:r>
              <a:rPr lang="it-IT" dirty="0" err="1"/>
              <a:t>as</a:t>
            </a:r>
            <a:r>
              <a:rPr lang="it-IT" dirty="0"/>
              <a:t> an HTML file</a:t>
            </a:r>
          </a:p>
          <a:p>
            <a:pPr marL="742950" indent="-514350">
              <a:buFont typeface="+mj-lt"/>
              <a:buAutoNum type="arabicPeriod"/>
            </a:pPr>
            <a:endParaRPr lang="it-IT" dirty="0"/>
          </a:p>
          <a:p>
            <a:pPr marL="742950" indent="-514350">
              <a:buFont typeface="+mj-lt"/>
              <a:buAutoNum type="arabicPeriod"/>
            </a:pPr>
            <a:r>
              <a:rPr lang="it-IT" dirty="0" err="1"/>
              <a:t>Customise</a:t>
            </a:r>
            <a:r>
              <a:rPr lang="it-IT" dirty="0"/>
              <a:t> the software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B2EB65-E2DE-4349-8FDD-25670D2C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28DEB2-21FF-4513-94AB-550DB9C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Some </a:t>
            </a:r>
            <a:r>
              <a:rPr lang="it-IT" dirty="0" err="1"/>
              <a:t>verbs</a:t>
            </a:r>
            <a:endParaRPr lang="it-IT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3411B015-4B6A-4361-9412-DC173A1EC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057975"/>
              </p:ext>
            </p:extLst>
          </p:nvPr>
        </p:nvGraphicFramePr>
        <p:xfrm>
          <a:off x="2725366" y="2372529"/>
          <a:ext cx="6486728" cy="211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364">
                  <a:extLst>
                    <a:ext uri="{9D8B030D-6E8A-4147-A177-3AD203B41FA5}">
                      <a16:colId xmlns:a16="http://schemas.microsoft.com/office/drawing/2014/main" val="720860546"/>
                    </a:ext>
                  </a:extLst>
                </a:gridCol>
                <a:gridCol w="3243364">
                  <a:extLst>
                    <a:ext uri="{9D8B030D-6E8A-4147-A177-3AD203B41FA5}">
                      <a16:colId xmlns:a16="http://schemas.microsoft.com/office/drawing/2014/main" val="844147592"/>
                    </a:ext>
                  </a:extLst>
                </a:gridCol>
              </a:tblGrid>
              <a:tr h="399514"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Verbs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Meaning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580235"/>
                  </a:ext>
                </a:extLst>
              </a:tr>
              <a:tr h="399514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type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write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on a computer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26104"/>
                  </a:ext>
                </a:extLst>
              </a:tr>
              <a:tr h="689571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indent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 start a line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further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from 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margin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than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main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part of the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935666"/>
                  </a:ext>
                </a:extLst>
              </a:tr>
              <a:tr h="399514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 be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nested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 be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within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something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139203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C03D60-225E-47DC-9364-17D5263F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173C58F4-7845-43C6-9F03-7C62BCFA334B}"/>
              </a:ext>
            </a:extLst>
          </p:cNvPr>
          <p:cNvSpPr txBox="1">
            <a:spLocks/>
          </p:cNvSpPr>
          <p:nvPr/>
        </p:nvSpPr>
        <p:spPr>
          <a:xfrm>
            <a:off x="838200" y="2178656"/>
            <a:ext cx="10611255" cy="4250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12573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211455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985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41F905-1EA8-4133-B662-8861BF20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Focus on the </a:t>
            </a:r>
            <a:r>
              <a:rPr lang="it-IT" dirty="0" err="1"/>
              <a:t>terms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B7A0F0-089B-47C3-B4E2-8D8FE8FA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key to </a:t>
            </a:r>
            <a:r>
              <a:rPr lang="it-IT" dirty="0" err="1"/>
              <a:t>indent</a:t>
            </a:r>
            <a:r>
              <a:rPr lang="it-IT" dirty="0"/>
              <a:t>?</a:t>
            </a:r>
          </a:p>
          <a:p>
            <a:endParaRPr lang="it-IT" dirty="0"/>
          </a:p>
          <a:p>
            <a:r>
              <a:rPr lang="it-IT" dirty="0" err="1"/>
              <a:t>Why</a:t>
            </a:r>
            <a:r>
              <a:rPr lang="it-IT" dirty="0"/>
              <a:t> do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indent</a:t>
            </a:r>
            <a:r>
              <a:rPr lang="it-IT" dirty="0"/>
              <a:t> the code?</a:t>
            </a:r>
          </a:p>
          <a:p>
            <a:endParaRPr lang="it-IT" dirty="0"/>
          </a:p>
          <a:p>
            <a:r>
              <a:rPr lang="it-IT" dirty="0" err="1"/>
              <a:t>Why</a:t>
            </a:r>
            <a:r>
              <a:rPr lang="it-IT" dirty="0"/>
              <a:t> do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the word </a:t>
            </a:r>
            <a:r>
              <a:rPr lang="it-IT" dirty="0" err="1"/>
              <a:t>nested</a:t>
            </a:r>
            <a:r>
              <a:rPr lang="it-IT" dirty="0"/>
              <a:t>?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notice</a:t>
            </a:r>
            <a:r>
              <a:rPr lang="it-IT" dirty="0"/>
              <a:t> from the </a:t>
            </a:r>
            <a:r>
              <a:rPr lang="it-IT" dirty="0" err="1"/>
              <a:t>given</a:t>
            </a:r>
            <a:r>
              <a:rPr lang="it-IT" dirty="0"/>
              <a:t> code?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CE1259-7F06-4DAC-8579-8630081D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3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8020A9-0017-410B-BCEC-6A2AB61B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Individual</a:t>
            </a:r>
            <a:r>
              <a:rPr lang="it-IT" dirty="0"/>
              <a:t> work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CB9D86-6931-441C-AEBF-C4A4C60DF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Create a folder and name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u="sng" dirty="0"/>
              <a:t>HTML – (</a:t>
            </a:r>
            <a:r>
              <a:rPr lang="it-IT" u="sng" dirty="0" err="1"/>
              <a:t>today’s</a:t>
            </a:r>
            <a:r>
              <a:rPr lang="it-IT" u="sng" dirty="0"/>
              <a:t> date)</a:t>
            </a:r>
          </a:p>
          <a:p>
            <a:endParaRPr lang="it-IT" dirty="0"/>
          </a:p>
          <a:p>
            <a:r>
              <a:rPr lang="it-IT" dirty="0"/>
              <a:t>Copy the following HTML page and </a:t>
            </a:r>
            <a:r>
              <a:rPr lang="it-IT" dirty="0" err="1"/>
              <a:t>save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in the folder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u="sng" dirty="0"/>
              <a:t>index.html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F85E5E-DCE8-4AF6-A966-70A552AB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40791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221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Calibri</vt:lpstr>
      <vt:lpstr>Verdana</vt:lpstr>
      <vt:lpstr>Wingdings</vt:lpstr>
      <vt:lpstr>LuminousVTI</vt:lpstr>
      <vt:lpstr>HTML: tools</vt:lpstr>
      <vt:lpstr>Before we start…</vt:lpstr>
      <vt:lpstr>Individual work</vt:lpstr>
      <vt:lpstr>Work in pairs</vt:lpstr>
      <vt:lpstr>Tools: all you need are</vt:lpstr>
      <vt:lpstr>Tool: Notepad++</vt:lpstr>
      <vt:lpstr>Some verbs</vt:lpstr>
      <vt:lpstr>Focus on the terms</vt:lpstr>
      <vt:lpstr>Individual work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Luisa Corrente</dc:creator>
  <cp:lastModifiedBy>Luisa Corrente</cp:lastModifiedBy>
  <cp:revision>16</cp:revision>
  <dcterms:created xsi:type="dcterms:W3CDTF">2020-10-28T13:34:59Z</dcterms:created>
  <dcterms:modified xsi:type="dcterms:W3CDTF">2021-04-09T16:22:19Z</dcterms:modified>
</cp:coreProperties>
</file>