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6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88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1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6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17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18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96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93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25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67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6A51-D102-47EA-A837-C00BE9790DA6}" type="datetimeFigureOut">
              <a:rPr lang="it-IT" smtClean="0"/>
              <a:t>02/05/2021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AFF0-AF40-470B-BFF3-E48EF624C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0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Hello </a:t>
            </a:r>
            <a:r>
              <a:rPr lang="it-IT" dirty="0" err="1" smtClean="0"/>
              <a:t>children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Here </a:t>
            </a:r>
            <a:r>
              <a:rPr lang="it-IT" dirty="0" err="1" smtClean="0"/>
              <a:t>there</a:t>
            </a:r>
            <a:r>
              <a:rPr lang="it-IT" dirty="0" smtClean="0"/>
              <a:t> are some </a:t>
            </a:r>
            <a:r>
              <a:rPr lang="it-IT" dirty="0" err="1" smtClean="0"/>
              <a:t>activities</a:t>
            </a:r>
            <a:r>
              <a:rPr lang="it-IT" dirty="0" smtClean="0"/>
              <a:t>: </a:t>
            </a:r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fun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92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Eating</a:t>
            </a:r>
            <a:r>
              <a:rPr lang="it-IT" dirty="0" smtClean="0"/>
              <a:t> time in </a:t>
            </a:r>
            <a:r>
              <a:rPr lang="it-IT" dirty="0" err="1" smtClean="0"/>
              <a:t>Uk</a:t>
            </a:r>
            <a:r>
              <a:rPr lang="it-IT" dirty="0" smtClean="0"/>
              <a:t>: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Xmas</a:t>
            </a:r>
            <a:r>
              <a:rPr lang="it-IT" dirty="0" smtClean="0"/>
              <a:t> Time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09253"/>
            <a:ext cx="5897451" cy="37846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67" y="2209253"/>
            <a:ext cx="1642533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fun</a:t>
            </a:r>
            <a:r>
              <a:rPr lang="it-IT" dirty="0" smtClean="0"/>
              <a:t> with me!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55800"/>
            <a:ext cx="5715000" cy="4090988"/>
          </a:xfrm>
        </p:spPr>
      </p:pic>
    </p:spTree>
    <p:extLst>
      <p:ext uri="{BB962C8B-B14F-4D97-AF65-F5344CB8AC3E}">
        <p14:creationId xmlns:p14="http://schemas.microsoft.com/office/powerpoint/2010/main" val="159968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Xmas</a:t>
            </a:r>
            <a:endParaRPr lang="it-IT" dirty="0"/>
          </a:p>
        </p:txBody>
      </p:sp>
      <p:pic>
        <p:nvPicPr>
          <p:cNvPr id="1026" name="Picture 2" descr="Cartoon Christmas Dinner Food Stock Illustrations – 2,188 Cartoon Christmas  Dinner Food Stock Illustrations, Vectors &amp; Clipart - Dreamstim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" y="2210900"/>
            <a:ext cx="2978239" cy="31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MAS FLASHCARDS (set 3 - foods) - ESL worksheet by profl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6" y="1814146"/>
            <a:ext cx="3282167" cy="46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mas food interactive workshe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83" y="1906073"/>
            <a:ext cx="3921815" cy="5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1025" y="5610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Good</a:t>
            </a:r>
            <a:r>
              <a:rPr lang="it-IT" dirty="0" smtClean="0"/>
              <a:t> bye ….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74" y="2173388"/>
            <a:ext cx="1642533" cy="3784600"/>
          </a:xfrm>
        </p:spPr>
      </p:pic>
      <p:sp>
        <p:nvSpPr>
          <p:cNvPr id="5" name="CasellaDiTesto 4"/>
          <p:cNvSpPr txBox="1"/>
          <p:nvPr/>
        </p:nvSpPr>
        <p:spPr>
          <a:xfrm>
            <a:off x="5885645" y="3696237"/>
            <a:ext cx="38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By </a:t>
            </a:r>
            <a:r>
              <a:rPr lang="it-IT" dirty="0" err="1" smtClean="0"/>
              <a:t>teacher</a:t>
            </a:r>
            <a:r>
              <a:rPr lang="it-IT" dirty="0" smtClean="0"/>
              <a:t> Sara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15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Here </a:t>
            </a:r>
            <a:r>
              <a:rPr lang="it-IT" dirty="0" err="1" smtClean="0"/>
              <a:t>we</a:t>
            </a:r>
            <a:r>
              <a:rPr lang="it-IT" dirty="0" smtClean="0"/>
              <a:t> are!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6" y="1690688"/>
            <a:ext cx="3252625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5151549" y="2382592"/>
            <a:ext cx="3142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Hi! </a:t>
            </a:r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 Sara</a:t>
            </a:r>
          </a:p>
          <a:p>
            <a:r>
              <a:rPr lang="it-IT" dirty="0" smtClean="0"/>
              <a:t> ( Rosaria). </a:t>
            </a:r>
          </a:p>
          <a:p>
            <a:r>
              <a:rPr lang="it-IT" dirty="0" err="1" smtClean="0"/>
              <a:t>Today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going</a:t>
            </a:r>
            <a:r>
              <a:rPr lang="it-IT" dirty="0" smtClean="0"/>
              <a:t> to talk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26">
            <a:off x="6239000" y="3688598"/>
            <a:ext cx="2444533" cy="17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Let’s</a:t>
            </a:r>
            <a:r>
              <a:rPr lang="it-IT" dirty="0" smtClean="0"/>
              <a:t> start!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1534"/>
            <a:ext cx="3076395" cy="4351338"/>
          </a:xfr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35539"/>
              </p:ext>
            </p:extLst>
          </p:nvPr>
        </p:nvGraphicFramePr>
        <p:xfrm>
          <a:off x="4275785" y="2379415"/>
          <a:ext cx="5961488" cy="400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72"/>
                <a:gridCol w="1490372"/>
                <a:gridCol w="1490372"/>
                <a:gridCol w="1490372"/>
              </a:tblGrid>
              <a:tr h="10021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0212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0212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0212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288665" y="1941534"/>
            <a:ext cx="591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Healthy</a:t>
            </a:r>
            <a:r>
              <a:rPr lang="it-IT" dirty="0" smtClean="0"/>
              <a:t>              </a:t>
            </a:r>
            <a:r>
              <a:rPr lang="it-IT" dirty="0" err="1" smtClean="0"/>
              <a:t>unhealthy</a:t>
            </a:r>
            <a:r>
              <a:rPr lang="it-IT" dirty="0" smtClean="0"/>
              <a:t>            </a:t>
            </a:r>
            <a:r>
              <a:rPr lang="it-IT" dirty="0" err="1" smtClean="0"/>
              <a:t>Healthy</a:t>
            </a:r>
            <a:r>
              <a:rPr lang="it-IT" dirty="0" smtClean="0"/>
              <a:t>                 </a:t>
            </a:r>
            <a:r>
              <a:rPr lang="it-IT" dirty="0" err="1" smtClean="0"/>
              <a:t>unhealthy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78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 </a:t>
            </a:r>
            <a:r>
              <a:rPr lang="it-IT" dirty="0" err="1" smtClean="0"/>
              <a:t>you</a:t>
            </a:r>
            <a:r>
              <a:rPr lang="it-IT" dirty="0" smtClean="0"/>
              <a:t> ready for a pic-nic?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err="1" smtClean="0"/>
              <a:t>your</a:t>
            </a:r>
            <a:r>
              <a:rPr lang="it-IT" dirty="0" smtClean="0"/>
              <a:t> basket? Look and </a:t>
            </a:r>
            <a:r>
              <a:rPr lang="it-IT" dirty="0" err="1" smtClean="0"/>
              <a:t>answer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23" y="1690688"/>
            <a:ext cx="3073435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5859887" y="2627290"/>
            <a:ext cx="4314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a BOTTLE/CARTOON of </a:t>
            </a:r>
            <a:r>
              <a:rPr lang="it-IT" dirty="0" err="1" smtClean="0">
                <a:solidFill>
                  <a:srgbClr val="FF0000"/>
                </a:solidFill>
              </a:rPr>
              <a:t>milk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SOME </a:t>
            </a:r>
            <a:r>
              <a:rPr lang="it-IT" dirty="0" err="1" smtClean="0">
                <a:solidFill>
                  <a:srgbClr val="FF0000"/>
                </a:solidFill>
              </a:rPr>
              <a:t>eggs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SOME </a:t>
            </a:r>
            <a:r>
              <a:rPr lang="it-IT" dirty="0" err="1" smtClean="0">
                <a:solidFill>
                  <a:srgbClr val="FF0000"/>
                </a:solidFill>
              </a:rPr>
              <a:t>fruits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9532" y="4449067"/>
            <a:ext cx="609600" cy="609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90919" y="5580361"/>
            <a:ext cx="40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Immagini e canzone presa dal web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0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Make</a:t>
            </a:r>
            <a:r>
              <a:rPr lang="it-IT" dirty="0" smtClean="0"/>
              <a:t> a sandwich!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2071223"/>
            <a:ext cx="3004534" cy="422137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1" y="2071223"/>
            <a:ext cx="2602843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fly</a:t>
            </a:r>
            <a:r>
              <a:rPr lang="it-IT" dirty="0" smtClean="0"/>
              <a:t> to </a:t>
            </a:r>
            <a:r>
              <a:rPr lang="it-IT" dirty="0" err="1" smtClean="0"/>
              <a:t>London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69" y="2382591"/>
            <a:ext cx="4438918" cy="3329189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07" y="2645835"/>
            <a:ext cx="4021217" cy="2751183"/>
          </a:xfrm>
        </p:spPr>
      </p:pic>
      <p:sp>
        <p:nvSpPr>
          <p:cNvPr id="8" name="CasellaDiTesto 7"/>
          <p:cNvSpPr txBox="1"/>
          <p:nvPr/>
        </p:nvSpPr>
        <p:spPr>
          <a:xfrm>
            <a:off x="1416675" y="1893194"/>
            <a:ext cx="585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leave</a:t>
            </a:r>
            <a:r>
              <a:rPr lang="it-IT" dirty="0" smtClean="0"/>
              <a:t> Catania---</a:t>
            </a:r>
            <a:r>
              <a:rPr lang="it-IT" dirty="0" err="1" smtClean="0"/>
              <a:t>direction</a:t>
            </a:r>
            <a:r>
              <a:rPr lang="it-IT" dirty="0" smtClean="0"/>
              <a:t> </a:t>
            </a:r>
            <a:r>
              <a:rPr lang="it-IT" dirty="0" err="1" smtClean="0"/>
              <a:t>London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0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</a:t>
            </a:r>
            <a:r>
              <a:rPr lang="it-IT" dirty="0" err="1" smtClean="0"/>
              <a:t>now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5" y="2237782"/>
            <a:ext cx="1642533" cy="378460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2486966"/>
            <a:ext cx="2702015" cy="22336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70501" y="3129566"/>
            <a:ext cx="36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Welcome to </a:t>
            </a:r>
            <a:r>
              <a:rPr lang="it-IT" dirty="0" err="1" smtClean="0"/>
              <a:t>London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8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Eating</a:t>
            </a:r>
            <a:r>
              <a:rPr lang="it-IT" dirty="0" smtClean="0"/>
              <a:t> time in </a:t>
            </a:r>
            <a:r>
              <a:rPr lang="it-IT" dirty="0" err="1" smtClean="0"/>
              <a:t>Uk</a:t>
            </a:r>
            <a:r>
              <a:rPr lang="it-IT" dirty="0"/>
              <a:t>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6" y="2083236"/>
            <a:ext cx="1642533" cy="37846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3575"/>
            <a:ext cx="69151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Eating</a:t>
            </a:r>
            <a:r>
              <a:rPr lang="it-IT" dirty="0" smtClean="0"/>
              <a:t> time-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" y="2109173"/>
            <a:ext cx="4447504" cy="3810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8" y="1943850"/>
            <a:ext cx="3679725" cy="23918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59" y="4335671"/>
            <a:ext cx="2428741" cy="24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134</Words>
  <Application>Microsoft Office PowerPoint</Application>
  <PresentationFormat>Widescreen</PresentationFormat>
  <Paragraphs>27</Paragraphs>
  <Slides>13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Hello children</vt:lpstr>
      <vt:lpstr>Here we are!</vt:lpstr>
      <vt:lpstr>Let’s start!</vt:lpstr>
      <vt:lpstr>Are you ready for a pic-nic? What is in your basket? Look and answer.</vt:lpstr>
      <vt:lpstr>Make a sandwich!</vt:lpstr>
      <vt:lpstr>Let’s fly to London</vt:lpstr>
      <vt:lpstr>And now?</vt:lpstr>
      <vt:lpstr>Eating time in Uk!</vt:lpstr>
      <vt:lpstr>Eating time-</vt:lpstr>
      <vt:lpstr>Eating time in Uk: It is Xmas Time </vt:lpstr>
      <vt:lpstr>Have fun with me!</vt:lpstr>
      <vt:lpstr>Xmas</vt:lpstr>
      <vt:lpstr>Good bye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children</dc:title>
  <dc:creator>Rosaria Cannata</dc:creator>
  <cp:lastModifiedBy>Rosaria Cannata</cp:lastModifiedBy>
  <cp:revision>11</cp:revision>
  <dcterms:created xsi:type="dcterms:W3CDTF">2021-05-02T09:16:12Z</dcterms:created>
  <dcterms:modified xsi:type="dcterms:W3CDTF">2021-05-04T06:12:14Z</dcterms:modified>
</cp:coreProperties>
</file>