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_rels/presentation.xml.rels" ContentType="application/vnd.openxmlformats-package.relationships+xml"/>
  <Override PartName="/ppt/slides/slide1.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media/image1.jpeg" ContentType="image/jpeg"/>
  <Override PartName="/ppt/media/image3.png" ContentType="image/png"/>
  <Override PartName="/ppt/media/image2.jpeg" ContentType="image/jpeg"/>
  <Override PartName="/ppt/media/image8.png" ContentType="image/png"/>
  <Override PartName="/ppt/media/image4.jpeg" ContentType="image/jpeg"/>
  <Override PartName="/ppt/media/image11.png" ContentType="image/png"/>
  <Override PartName="/ppt/media/image5.jpeg" ContentType="image/jpeg"/>
  <Override PartName="/ppt/media/image7.png" ContentType="image/png"/>
  <Override PartName="/ppt/media/image6.png" ContentType="image/png"/>
  <Override PartName="/ppt/media/image9.png" ContentType="image/png"/>
  <Override PartName="/ppt/media/image10.png" ContentType="image/png"/>
  <Override PartName="/ppt/media/image12.png" ContentType="image/png"/>
  <Override PartName="/ppt/media/image13.gif" ContentType="image/gif"/>
  <Override PartName="/ppt/media/image14.jpeg" ContentType="image/jpe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Lst>
  <p:sldSz cx="9144000" cy="51435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27" name="PlaceHolder 2"/>
          <p:cNvSpPr>
            <a:spLocks noGrp="1"/>
          </p:cNvSpPr>
          <p:nvPr>
            <p:ph type="body"/>
          </p:nvPr>
        </p:nvSpPr>
        <p:spPr>
          <a:xfrm>
            <a:off x="457200" y="1203480"/>
            <a:ext cx="8229240" cy="1422720"/>
          </a:xfrm>
          <a:prstGeom prst="rect">
            <a:avLst/>
          </a:prstGeom>
        </p:spPr>
        <p:txBody>
          <a:bodyPr lIns="0" rIns="0" tIns="0" bIns="0">
            <a:normAutofit/>
          </a:bodyPr>
          <a:p>
            <a:endParaRPr b="0" lang="it-IT" sz="3200" spc="-1" strike="noStrike">
              <a:latin typeface="Arial"/>
            </a:endParaRPr>
          </a:p>
        </p:txBody>
      </p:sp>
      <p:sp>
        <p:nvSpPr>
          <p:cNvPr id="28" name="PlaceHolder 3"/>
          <p:cNvSpPr>
            <a:spLocks noGrp="1"/>
          </p:cNvSpPr>
          <p:nvPr>
            <p:ph type="body"/>
          </p:nvPr>
        </p:nvSpPr>
        <p:spPr>
          <a:xfrm>
            <a:off x="457200" y="2761920"/>
            <a:ext cx="822924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30" name="PlaceHolder 2"/>
          <p:cNvSpPr>
            <a:spLocks noGrp="1"/>
          </p:cNvSpPr>
          <p:nvPr>
            <p:ph type="body"/>
          </p:nvPr>
        </p:nvSpPr>
        <p:spPr>
          <a:xfrm>
            <a:off x="457200" y="1203480"/>
            <a:ext cx="4015800" cy="1422720"/>
          </a:xfrm>
          <a:prstGeom prst="rect">
            <a:avLst/>
          </a:prstGeom>
        </p:spPr>
        <p:txBody>
          <a:bodyPr lIns="0" rIns="0" tIns="0" bIns="0">
            <a:normAutofit/>
          </a:bodyPr>
          <a:p>
            <a:endParaRPr b="0" lang="it-IT" sz="3200" spc="-1" strike="noStrike">
              <a:latin typeface="Arial"/>
            </a:endParaRPr>
          </a:p>
        </p:txBody>
      </p:sp>
      <p:sp>
        <p:nvSpPr>
          <p:cNvPr id="31" name="PlaceHolder 3"/>
          <p:cNvSpPr>
            <a:spLocks noGrp="1"/>
          </p:cNvSpPr>
          <p:nvPr>
            <p:ph type="body"/>
          </p:nvPr>
        </p:nvSpPr>
        <p:spPr>
          <a:xfrm>
            <a:off x="4674240" y="1203480"/>
            <a:ext cx="4015800" cy="1422720"/>
          </a:xfrm>
          <a:prstGeom prst="rect">
            <a:avLst/>
          </a:prstGeom>
        </p:spPr>
        <p:txBody>
          <a:bodyPr lIns="0" rIns="0" tIns="0" bIns="0">
            <a:normAutofit/>
          </a:bodyPr>
          <a:p>
            <a:endParaRPr b="0" lang="it-IT" sz="3200" spc="-1" strike="noStrike">
              <a:latin typeface="Arial"/>
            </a:endParaRPr>
          </a:p>
        </p:txBody>
      </p:sp>
      <p:sp>
        <p:nvSpPr>
          <p:cNvPr id="32" name="PlaceHolder 4"/>
          <p:cNvSpPr>
            <a:spLocks noGrp="1"/>
          </p:cNvSpPr>
          <p:nvPr>
            <p:ph type="body"/>
          </p:nvPr>
        </p:nvSpPr>
        <p:spPr>
          <a:xfrm>
            <a:off x="457200" y="2761920"/>
            <a:ext cx="4015800" cy="1422720"/>
          </a:xfrm>
          <a:prstGeom prst="rect">
            <a:avLst/>
          </a:prstGeom>
        </p:spPr>
        <p:txBody>
          <a:bodyPr lIns="0" rIns="0" tIns="0" bIns="0">
            <a:normAutofit/>
          </a:bodyPr>
          <a:p>
            <a:endParaRPr b="0" lang="it-IT" sz="3200" spc="-1" strike="noStrike">
              <a:latin typeface="Arial"/>
            </a:endParaRPr>
          </a:p>
        </p:txBody>
      </p:sp>
      <p:sp>
        <p:nvSpPr>
          <p:cNvPr id="33" name="PlaceHolder 5"/>
          <p:cNvSpPr>
            <a:spLocks noGrp="1"/>
          </p:cNvSpPr>
          <p:nvPr>
            <p:ph type="body"/>
          </p:nvPr>
        </p:nvSpPr>
        <p:spPr>
          <a:xfrm>
            <a:off x="4674240" y="2761920"/>
            <a:ext cx="40158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35" name="PlaceHolder 2"/>
          <p:cNvSpPr>
            <a:spLocks noGrp="1"/>
          </p:cNvSpPr>
          <p:nvPr>
            <p:ph type="body"/>
          </p:nvPr>
        </p:nvSpPr>
        <p:spPr>
          <a:xfrm>
            <a:off x="457200" y="1203480"/>
            <a:ext cx="2649600" cy="1422720"/>
          </a:xfrm>
          <a:prstGeom prst="rect">
            <a:avLst/>
          </a:prstGeom>
        </p:spPr>
        <p:txBody>
          <a:bodyPr lIns="0" rIns="0" tIns="0" bIns="0">
            <a:normAutofit/>
          </a:bodyPr>
          <a:p>
            <a:endParaRPr b="0" lang="it-IT" sz="3200" spc="-1" strike="noStrike">
              <a:latin typeface="Arial"/>
            </a:endParaRPr>
          </a:p>
        </p:txBody>
      </p:sp>
      <p:sp>
        <p:nvSpPr>
          <p:cNvPr id="36" name="PlaceHolder 3"/>
          <p:cNvSpPr>
            <a:spLocks noGrp="1"/>
          </p:cNvSpPr>
          <p:nvPr>
            <p:ph type="body"/>
          </p:nvPr>
        </p:nvSpPr>
        <p:spPr>
          <a:xfrm>
            <a:off x="3239640" y="1203480"/>
            <a:ext cx="2649600" cy="1422720"/>
          </a:xfrm>
          <a:prstGeom prst="rect">
            <a:avLst/>
          </a:prstGeom>
        </p:spPr>
        <p:txBody>
          <a:bodyPr lIns="0" rIns="0" tIns="0" bIns="0">
            <a:normAutofit/>
          </a:bodyPr>
          <a:p>
            <a:endParaRPr b="0" lang="it-IT" sz="3200" spc="-1" strike="noStrike">
              <a:latin typeface="Arial"/>
            </a:endParaRPr>
          </a:p>
        </p:txBody>
      </p:sp>
      <p:sp>
        <p:nvSpPr>
          <p:cNvPr id="37" name="PlaceHolder 4"/>
          <p:cNvSpPr>
            <a:spLocks noGrp="1"/>
          </p:cNvSpPr>
          <p:nvPr>
            <p:ph type="body"/>
          </p:nvPr>
        </p:nvSpPr>
        <p:spPr>
          <a:xfrm>
            <a:off x="6022080" y="1203480"/>
            <a:ext cx="2649600" cy="1422720"/>
          </a:xfrm>
          <a:prstGeom prst="rect">
            <a:avLst/>
          </a:prstGeom>
        </p:spPr>
        <p:txBody>
          <a:bodyPr lIns="0" rIns="0" tIns="0" bIns="0">
            <a:normAutofit/>
          </a:bodyPr>
          <a:p>
            <a:endParaRPr b="0" lang="it-IT" sz="3200" spc="-1" strike="noStrike">
              <a:latin typeface="Arial"/>
            </a:endParaRPr>
          </a:p>
        </p:txBody>
      </p:sp>
      <p:sp>
        <p:nvSpPr>
          <p:cNvPr id="38" name="PlaceHolder 5"/>
          <p:cNvSpPr>
            <a:spLocks noGrp="1"/>
          </p:cNvSpPr>
          <p:nvPr>
            <p:ph type="body"/>
          </p:nvPr>
        </p:nvSpPr>
        <p:spPr>
          <a:xfrm>
            <a:off x="457200" y="2761920"/>
            <a:ext cx="2649600" cy="1422720"/>
          </a:xfrm>
          <a:prstGeom prst="rect">
            <a:avLst/>
          </a:prstGeom>
        </p:spPr>
        <p:txBody>
          <a:bodyPr lIns="0" rIns="0" tIns="0" bIns="0">
            <a:normAutofit/>
          </a:bodyPr>
          <a:p>
            <a:endParaRPr b="0" lang="it-IT" sz="3200" spc="-1" strike="noStrike">
              <a:latin typeface="Arial"/>
            </a:endParaRPr>
          </a:p>
        </p:txBody>
      </p:sp>
      <p:sp>
        <p:nvSpPr>
          <p:cNvPr id="39" name="PlaceHolder 6"/>
          <p:cNvSpPr>
            <a:spLocks noGrp="1"/>
          </p:cNvSpPr>
          <p:nvPr>
            <p:ph type="body"/>
          </p:nvPr>
        </p:nvSpPr>
        <p:spPr>
          <a:xfrm>
            <a:off x="3239640" y="2761920"/>
            <a:ext cx="2649600" cy="1422720"/>
          </a:xfrm>
          <a:prstGeom prst="rect">
            <a:avLst/>
          </a:prstGeom>
        </p:spPr>
        <p:txBody>
          <a:bodyPr lIns="0" rIns="0" tIns="0" bIns="0">
            <a:normAutofit/>
          </a:bodyPr>
          <a:p>
            <a:endParaRPr b="0" lang="it-IT" sz="3200" spc="-1" strike="noStrike">
              <a:latin typeface="Arial"/>
            </a:endParaRPr>
          </a:p>
        </p:txBody>
      </p:sp>
      <p:sp>
        <p:nvSpPr>
          <p:cNvPr id="40" name="PlaceHolder 7"/>
          <p:cNvSpPr>
            <a:spLocks noGrp="1"/>
          </p:cNvSpPr>
          <p:nvPr>
            <p:ph type="body"/>
          </p:nvPr>
        </p:nvSpPr>
        <p:spPr>
          <a:xfrm>
            <a:off x="6022080" y="2761920"/>
            <a:ext cx="26496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47"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49" name="PlaceHolder 2"/>
          <p:cNvSpPr>
            <a:spLocks noGrp="1"/>
          </p:cNvSpPr>
          <p:nvPr>
            <p:ph type="body"/>
          </p:nvPr>
        </p:nvSpPr>
        <p:spPr>
          <a:xfrm>
            <a:off x="457200" y="1203480"/>
            <a:ext cx="8229240" cy="2982960"/>
          </a:xfrm>
          <a:prstGeom prst="rect">
            <a:avLst/>
          </a:prstGeom>
        </p:spPr>
        <p:txBody>
          <a:bodyPr lIns="0" rIns="0" tIns="0" bIns="0">
            <a:normAutofit/>
          </a:bodyPr>
          <a:p>
            <a:endParaRPr b="0" lang="it-IT"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51" name="PlaceHolder 2"/>
          <p:cNvSpPr>
            <a:spLocks noGrp="1"/>
          </p:cNvSpPr>
          <p:nvPr>
            <p:ph type="body"/>
          </p:nvPr>
        </p:nvSpPr>
        <p:spPr>
          <a:xfrm>
            <a:off x="457200" y="1203480"/>
            <a:ext cx="4015800" cy="2982960"/>
          </a:xfrm>
          <a:prstGeom prst="rect">
            <a:avLst/>
          </a:prstGeom>
        </p:spPr>
        <p:txBody>
          <a:bodyPr lIns="0" rIns="0" tIns="0" bIns="0">
            <a:normAutofit/>
          </a:bodyPr>
          <a:p>
            <a:endParaRPr b="0" lang="it-IT" sz="3200" spc="-1" strike="noStrike">
              <a:latin typeface="Arial"/>
            </a:endParaRPr>
          </a:p>
        </p:txBody>
      </p:sp>
      <p:sp>
        <p:nvSpPr>
          <p:cNvPr id="52" name="PlaceHolder 3"/>
          <p:cNvSpPr>
            <a:spLocks noGrp="1"/>
          </p:cNvSpPr>
          <p:nvPr>
            <p:ph type="body"/>
          </p:nvPr>
        </p:nvSpPr>
        <p:spPr>
          <a:xfrm>
            <a:off x="4674240" y="1203480"/>
            <a:ext cx="4015800" cy="2982960"/>
          </a:xfrm>
          <a:prstGeom prst="rect">
            <a:avLst/>
          </a:prstGeom>
        </p:spPr>
        <p:txBody>
          <a:bodyPr lIns="0" rIns="0" tIns="0" bIns="0">
            <a:normAutofit/>
          </a:bodyPr>
          <a:p>
            <a:endParaRPr b="0" lang="it-IT"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56" name="PlaceHolder 2"/>
          <p:cNvSpPr>
            <a:spLocks noGrp="1"/>
          </p:cNvSpPr>
          <p:nvPr>
            <p:ph type="body"/>
          </p:nvPr>
        </p:nvSpPr>
        <p:spPr>
          <a:xfrm>
            <a:off x="457200" y="1203480"/>
            <a:ext cx="4015800" cy="1422720"/>
          </a:xfrm>
          <a:prstGeom prst="rect">
            <a:avLst/>
          </a:prstGeom>
        </p:spPr>
        <p:txBody>
          <a:bodyPr lIns="0" rIns="0" tIns="0" bIns="0">
            <a:normAutofit/>
          </a:bodyPr>
          <a:p>
            <a:endParaRPr b="0" lang="it-IT" sz="3200" spc="-1" strike="noStrike">
              <a:latin typeface="Arial"/>
            </a:endParaRPr>
          </a:p>
        </p:txBody>
      </p:sp>
      <p:sp>
        <p:nvSpPr>
          <p:cNvPr id="57" name="PlaceHolder 3"/>
          <p:cNvSpPr>
            <a:spLocks noGrp="1"/>
          </p:cNvSpPr>
          <p:nvPr>
            <p:ph type="body"/>
          </p:nvPr>
        </p:nvSpPr>
        <p:spPr>
          <a:xfrm>
            <a:off x="4674240" y="1203480"/>
            <a:ext cx="4015800" cy="2982960"/>
          </a:xfrm>
          <a:prstGeom prst="rect">
            <a:avLst/>
          </a:prstGeom>
        </p:spPr>
        <p:txBody>
          <a:bodyPr lIns="0" rIns="0" tIns="0" bIns="0">
            <a:normAutofit/>
          </a:bodyPr>
          <a:p>
            <a:endParaRPr b="0" lang="it-IT" sz="3200" spc="-1" strike="noStrike">
              <a:latin typeface="Arial"/>
            </a:endParaRPr>
          </a:p>
        </p:txBody>
      </p:sp>
      <p:sp>
        <p:nvSpPr>
          <p:cNvPr id="58" name="PlaceHolder 4"/>
          <p:cNvSpPr>
            <a:spLocks noGrp="1"/>
          </p:cNvSpPr>
          <p:nvPr>
            <p:ph type="body"/>
          </p:nvPr>
        </p:nvSpPr>
        <p:spPr>
          <a:xfrm>
            <a:off x="457200" y="2761920"/>
            <a:ext cx="40158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6"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60" name="PlaceHolder 2"/>
          <p:cNvSpPr>
            <a:spLocks noGrp="1"/>
          </p:cNvSpPr>
          <p:nvPr>
            <p:ph type="body"/>
          </p:nvPr>
        </p:nvSpPr>
        <p:spPr>
          <a:xfrm>
            <a:off x="457200" y="1203480"/>
            <a:ext cx="4015800" cy="2982960"/>
          </a:xfrm>
          <a:prstGeom prst="rect">
            <a:avLst/>
          </a:prstGeom>
        </p:spPr>
        <p:txBody>
          <a:bodyPr lIns="0" rIns="0" tIns="0" bIns="0">
            <a:normAutofit/>
          </a:bodyPr>
          <a:p>
            <a:endParaRPr b="0" lang="it-IT" sz="3200" spc="-1" strike="noStrike">
              <a:latin typeface="Arial"/>
            </a:endParaRPr>
          </a:p>
        </p:txBody>
      </p:sp>
      <p:sp>
        <p:nvSpPr>
          <p:cNvPr id="61" name="PlaceHolder 3"/>
          <p:cNvSpPr>
            <a:spLocks noGrp="1"/>
          </p:cNvSpPr>
          <p:nvPr>
            <p:ph type="body"/>
          </p:nvPr>
        </p:nvSpPr>
        <p:spPr>
          <a:xfrm>
            <a:off x="4674240" y="1203480"/>
            <a:ext cx="4015800" cy="1422720"/>
          </a:xfrm>
          <a:prstGeom prst="rect">
            <a:avLst/>
          </a:prstGeom>
        </p:spPr>
        <p:txBody>
          <a:bodyPr lIns="0" rIns="0" tIns="0" bIns="0">
            <a:normAutofit/>
          </a:bodyPr>
          <a:p>
            <a:endParaRPr b="0" lang="it-IT" sz="3200" spc="-1" strike="noStrike">
              <a:latin typeface="Arial"/>
            </a:endParaRPr>
          </a:p>
        </p:txBody>
      </p:sp>
      <p:sp>
        <p:nvSpPr>
          <p:cNvPr id="62" name="PlaceHolder 4"/>
          <p:cNvSpPr>
            <a:spLocks noGrp="1"/>
          </p:cNvSpPr>
          <p:nvPr>
            <p:ph type="body"/>
          </p:nvPr>
        </p:nvSpPr>
        <p:spPr>
          <a:xfrm>
            <a:off x="4674240" y="2761920"/>
            <a:ext cx="40158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64" name="PlaceHolder 2"/>
          <p:cNvSpPr>
            <a:spLocks noGrp="1"/>
          </p:cNvSpPr>
          <p:nvPr>
            <p:ph type="body"/>
          </p:nvPr>
        </p:nvSpPr>
        <p:spPr>
          <a:xfrm>
            <a:off x="457200" y="1203480"/>
            <a:ext cx="4015800" cy="1422720"/>
          </a:xfrm>
          <a:prstGeom prst="rect">
            <a:avLst/>
          </a:prstGeom>
        </p:spPr>
        <p:txBody>
          <a:bodyPr lIns="0" rIns="0" tIns="0" bIns="0">
            <a:normAutofit/>
          </a:bodyPr>
          <a:p>
            <a:endParaRPr b="0" lang="it-IT" sz="3200" spc="-1" strike="noStrike">
              <a:latin typeface="Arial"/>
            </a:endParaRPr>
          </a:p>
        </p:txBody>
      </p:sp>
      <p:sp>
        <p:nvSpPr>
          <p:cNvPr id="65" name="PlaceHolder 3"/>
          <p:cNvSpPr>
            <a:spLocks noGrp="1"/>
          </p:cNvSpPr>
          <p:nvPr>
            <p:ph type="body"/>
          </p:nvPr>
        </p:nvSpPr>
        <p:spPr>
          <a:xfrm>
            <a:off x="4674240" y="1203480"/>
            <a:ext cx="4015800" cy="1422720"/>
          </a:xfrm>
          <a:prstGeom prst="rect">
            <a:avLst/>
          </a:prstGeom>
        </p:spPr>
        <p:txBody>
          <a:bodyPr lIns="0" rIns="0" tIns="0" bIns="0">
            <a:normAutofit/>
          </a:bodyPr>
          <a:p>
            <a:endParaRPr b="0" lang="it-IT" sz="3200" spc="-1" strike="noStrike">
              <a:latin typeface="Arial"/>
            </a:endParaRPr>
          </a:p>
        </p:txBody>
      </p:sp>
      <p:sp>
        <p:nvSpPr>
          <p:cNvPr id="66" name="PlaceHolder 4"/>
          <p:cNvSpPr>
            <a:spLocks noGrp="1"/>
          </p:cNvSpPr>
          <p:nvPr>
            <p:ph type="body"/>
          </p:nvPr>
        </p:nvSpPr>
        <p:spPr>
          <a:xfrm>
            <a:off x="457200" y="2761920"/>
            <a:ext cx="822924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68" name="PlaceHolder 2"/>
          <p:cNvSpPr>
            <a:spLocks noGrp="1"/>
          </p:cNvSpPr>
          <p:nvPr>
            <p:ph type="body"/>
          </p:nvPr>
        </p:nvSpPr>
        <p:spPr>
          <a:xfrm>
            <a:off x="457200" y="1203480"/>
            <a:ext cx="8229240" cy="1422720"/>
          </a:xfrm>
          <a:prstGeom prst="rect">
            <a:avLst/>
          </a:prstGeom>
        </p:spPr>
        <p:txBody>
          <a:bodyPr lIns="0" rIns="0" tIns="0" bIns="0">
            <a:normAutofit/>
          </a:bodyPr>
          <a:p>
            <a:endParaRPr b="0" lang="it-IT" sz="3200" spc="-1" strike="noStrike">
              <a:latin typeface="Arial"/>
            </a:endParaRPr>
          </a:p>
        </p:txBody>
      </p:sp>
      <p:sp>
        <p:nvSpPr>
          <p:cNvPr id="69" name="PlaceHolder 3"/>
          <p:cNvSpPr>
            <a:spLocks noGrp="1"/>
          </p:cNvSpPr>
          <p:nvPr>
            <p:ph type="body"/>
          </p:nvPr>
        </p:nvSpPr>
        <p:spPr>
          <a:xfrm>
            <a:off x="457200" y="2761920"/>
            <a:ext cx="822924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71" name="PlaceHolder 2"/>
          <p:cNvSpPr>
            <a:spLocks noGrp="1"/>
          </p:cNvSpPr>
          <p:nvPr>
            <p:ph type="body"/>
          </p:nvPr>
        </p:nvSpPr>
        <p:spPr>
          <a:xfrm>
            <a:off x="457200" y="1203480"/>
            <a:ext cx="4015800" cy="1422720"/>
          </a:xfrm>
          <a:prstGeom prst="rect">
            <a:avLst/>
          </a:prstGeom>
        </p:spPr>
        <p:txBody>
          <a:bodyPr lIns="0" rIns="0" tIns="0" bIns="0">
            <a:normAutofit/>
          </a:bodyPr>
          <a:p>
            <a:endParaRPr b="0" lang="it-IT" sz="3200" spc="-1" strike="noStrike">
              <a:latin typeface="Arial"/>
            </a:endParaRPr>
          </a:p>
        </p:txBody>
      </p:sp>
      <p:sp>
        <p:nvSpPr>
          <p:cNvPr id="72" name="PlaceHolder 3"/>
          <p:cNvSpPr>
            <a:spLocks noGrp="1"/>
          </p:cNvSpPr>
          <p:nvPr>
            <p:ph type="body"/>
          </p:nvPr>
        </p:nvSpPr>
        <p:spPr>
          <a:xfrm>
            <a:off x="4674240" y="1203480"/>
            <a:ext cx="4015800" cy="1422720"/>
          </a:xfrm>
          <a:prstGeom prst="rect">
            <a:avLst/>
          </a:prstGeom>
        </p:spPr>
        <p:txBody>
          <a:bodyPr lIns="0" rIns="0" tIns="0" bIns="0">
            <a:normAutofit/>
          </a:bodyPr>
          <a:p>
            <a:endParaRPr b="0" lang="it-IT" sz="3200" spc="-1" strike="noStrike">
              <a:latin typeface="Arial"/>
            </a:endParaRPr>
          </a:p>
        </p:txBody>
      </p:sp>
      <p:sp>
        <p:nvSpPr>
          <p:cNvPr id="73" name="PlaceHolder 4"/>
          <p:cNvSpPr>
            <a:spLocks noGrp="1"/>
          </p:cNvSpPr>
          <p:nvPr>
            <p:ph type="body"/>
          </p:nvPr>
        </p:nvSpPr>
        <p:spPr>
          <a:xfrm>
            <a:off x="457200" y="2761920"/>
            <a:ext cx="4015800" cy="1422720"/>
          </a:xfrm>
          <a:prstGeom prst="rect">
            <a:avLst/>
          </a:prstGeom>
        </p:spPr>
        <p:txBody>
          <a:bodyPr lIns="0" rIns="0" tIns="0" bIns="0">
            <a:normAutofit/>
          </a:bodyPr>
          <a:p>
            <a:endParaRPr b="0" lang="it-IT" sz="3200" spc="-1" strike="noStrike">
              <a:latin typeface="Arial"/>
            </a:endParaRPr>
          </a:p>
        </p:txBody>
      </p:sp>
      <p:sp>
        <p:nvSpPr>
          <p:cNvPr id="74" name="PlaceHolder 5"/>
          <p:cNvSpPr>
            <a:spLocks noGrp="1"/>
          </p:cNvSpPr>
          <p:nvPr>
            <p:ph type="body"/>
          </p:nvPr>
        </p:nvSpPr>
        <p:spPr>
          <a:xfrm>
            <a:off x="4674240" y="2761920"/>
            <a:ext cx="40158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76" name="PlaceHolder 2"/>
          <p:cNvSpPr>
            <a:spLocks noGrp="1"/>
          </p:cNvSpPr>
          <p:nvPr>
            <p:ph type="body"/>
          </p:nvPr>
        </p:nvSpPr>
        <p:spPr>
          <a:xfrm>
            <a:off x="457200" y="1203480"/>
            <a:ext cx="2649600" cy="1422720"/>
          </a:xfrm>
          <a:prstGeom prst="rect">
            <a:avLst/>
          </a:prstGeom>
        </p:spPr>
        <p:txBody>
          <a:bodyPr lIns="0" rIns="0" tIns="0" bIns="0">
            <a:normAutofit/>
          </a:bodyPr>
          <a:p>
            <a:endParaRPr b="0" lang="it-IT" sz="3200" spc="-1" strike="noStrike">
              <a:latin typeface="Arial"/>
            </a:endParaRPr>
          </a:p>
        </p:txBody>
      </p:sp>
      <p:sp>
        <p:nvSpPr>
          <p:cNvPr id="77" name="PlaceHolder 3"/>
          <p:cNvSpPr>
            <a:spLocks noGrp="1"/>
          </p:cNvSpPr>
          <p:nvPr>
            <p:ph type="body"/>
          </p:nvPr>
        </p:nvSpPr>
        <p:spPr>
          <a:xfrm>
            <a:off x="3239640" y="1203480"/>
            <a:ext cx="2649600" cy="1422720"/>
          </a:xfrm>
          <a:prstGeom prst="rect">
            <a:avLst/>
          </a:prstGeom>
        </p:spPr>
        <p:txBody>
          <a:bodyPr lIns="0" rIns="0" tIns="0" bIns="0">
            <a:normAutofit/>
          </a:bodyPr>
          <a:p>
            <a:endParaRPr b="0" lang="it-IT" sz="3200" spc="-1" strike="noStrike">
              <a:latin typeface="Arial"/>
            </a:endParaRPr>
          </a:p>
        </p:txBody>
      </p:sp>
      <p:sp>
        <p:nvSpPr>
          <p:cNvPr id="78" name="PlaceHolder 4"/>
          <p:cNvSpPr>
            <a:spLocks noGrp="1"/>
          </p:cNvSpPr>
          <p:nvPr>
            <p:ph type="body"/>
          </p:nvPr>
        </p:nvSpPr>
        <p:spPr>
          <a:xfrm>
            <a:off x="6022080" y="1203480"/>
            <a:ext cx="2649600" cy="1422720"/>
          </a:xfrm>
          <a:prstGeom prst="rect">
            <a:avLst/>
          </a:prstGeom>
        </p:spPr>
        <p:txBody>
          <a:bodyPr lIns="0" rIns="0" tIns="0" bIns="0">
            <a:normAutofit/>
          </a:bodyPr>
          <a:p>
            <a:endParaRPr b="0" lang="it-IT" sz="3200" spc="-1" strike="noStrike">
              <a:latin typeface="Arial"/>
            </a:endParaRPr>
          </a:p>
        </p:txBody>
      </p:sp>
      <p:sp>
        <p:nvSpPr>
          <p:cNvPr id="79" name="PlaceHolder 5"/>
          <p:cNvSpPr>
            <a:spLocks noGrp="1"/>
          </p:cNvSpPr>
          <p:nvPr>
            <p:ph type="body"/>
          </p:nvPr>
        </p:nvSpPr>
        <p:spPr>
          <a:xfrm>
            <a:off x="457200" y="2761920"/>
            <a:ext cx="2649600" cy="1422720"/>
          </a:xfrm>
          <a:prstGeom prst="rect">
            <a:avLst/>
          </a:prstGeom>
        </p:spPr>
        <p:txBody>
          <a:bodyPr lIns="0" rIns="0" tIns="0" bIns="0">
            <a:normAutofit/>
          </a:bodyPr>
          <a:p>
            <a:endParaRPr b="0" lang="it-IT" sz="3200" spc="-1" strike="noStrike">
              <a:latin typeface="Arial"/>
            </a:endParaRPr>
          </a:p>
        </p:txBody>
      </p:sp>
      <p:sp>
        <p:nvSpPr>
          <p:cNvPr id="80" name="PlaceHolder 6"/>
          <p:cNvSpPr>
            <a:spLocks noGrp="1"/>
          </p:cNvSpPr>
          <p:nvPr>
            <p:ph type="body"/>
          </p:nvPr>
        </p:nvSpPr>
        <p:spPr>
          <a:xfrm>
            <a:off x="3239640" y="2761920"/>
            <a:ext cx="2649600" cy="1422720"/>
          </a:xfrm>
          <a:prstGeom prst="rect">
            <a:avLst/>
          </a:prstGeom>
        </p:spPr>
        <p:txBody>
          <a:bodyPr lIns="0" rIns="0" tIns="0" bIns="0">
            <a:normAutofit/>
          </a:bodyPr>
          <a:p>
            <a:endParaRPr b="0" lang="it-IT" sz="3200" spc="-1" strike="noStrike">
              <a:latin typeface="Arial"/>
            </a:endParaRPr>
          </a:p>
        </p:txBody>
      </p:sp>
      <p:sp>
        <p:nvSpPr>
          <p:cNvPr id="81" name="PlaceHolder 7"/>
          <p:cNvSpPr>
            <a:spLocks noGrp="1"/>
          </p:cNvSpPr>
          <p:nvPr>
            <p:ph type="body"/>
          </p:nvPr>
        </p:nvSpPr>
        <p:spPr>
          <a:xfrm>
            <a:off x="6022080" y="2761920"/>
            <a:ext cx="26496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8" name="PlaceHolder 2"/>
          <p:cNvSpPr>
            <a:spLocks noGrp="1"/>
          </p:cNvSpPr>
          <p:nvPr>
            <p:ph type="body"/>
          </p:nvPr>
        </p:nvSpPr>
        <p:spPr>
          <a:xfrm>
            <a:off x="457200" y="1203480"/>
            <a:ext cx="8229240" cy="2982960"/>
          </a:xfrm>
          <a:prstGeom prst="rect">
            <a:avLst/>
          </a:prstGeom>
        </p:spPr>
        <p:txBody>
          <a:bodyPr lIns="0" rIns="0" tIns="0" bIns="0">
            <a:normAutofit/>
          </a:bodyPr>
          <a:p>
            <a:endParaRPr b="0" lang="it-IT"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10" name="PlaceHolder 2"/>
          <p:cNvSpPr>
            <a:spLocks noGrp="1"/>
          </p:cNvSpPr>
          <p:nvPr>
            <p:ph type="body"/>
          </p:nvPr>
        </p:nvSpPr>
        <p:spPr>
          <a:xfrm>
            <a:off x="457200" y="1203480"/>
            <a:ext cx="4015800" cy="2982960"/>
          </a:xfrm>
          <a:prstGeom prst="rect">
            <a:avLst/>
          </a:prstGeom>
        </p:spPr>
        <p:txBody>
          <a:bodyPr lIns="0" rIns="0" tIns="0" bIns="0">
            <a:normAutofit/>
          </a:bodyPr>
          <a:p>
            <a:endParaRPr b="0" lang="it-IT" sz="3200" spc="-1" strike="noStrike">
              <a:latin typeface="Arial"/>
            </a:endParaRPr>
          </a:p>
        </p:txBody>
      </p:sp>
      <p:sp>
        <p:nvSpPr>
          <p:cNvPr id="11" name="PlaceHolder 3"/>
          <p:cNvSpPr>
            <a:spLocks noGrp="1"/>
          </p:cNvSpPr>
          <p:nvPr>
            <p:ph type="body"/>
          </p:nvPr>
        </p:nvSpPr>
        <p:spPr>
          <a:xfrm>
            <a:off x="4674240" y="1203480"/>
            <a:ext cx="4015800" cy="2982960"/>
          </a:xfrm>
          <a:prstGeom prst="rect">
            <a:avLst/>
          </a:prstGeom>
        </p:spPr>
        <p:txBody>
          <a:bodyPr lIns="0" rIns="0" tIns="0" bIns="0">
            <a:normAutofit/>
          </a:bodyPr>
          <a:p>
            <a:endParaRPr b="0" lang="it-IT"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it-IT"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15" name="PlaceHolder 2"/>
          <p:cNvSpPr>
            <a:spLocks noGrp="1"/>
          </p:cNvSpPr>
          <p:nvPr>
            <p:ph type="body"/>
          </p:nvPr>
        </p:nvSpPr>
        <p:spPr>
          <a:xfrm>
            <a:off x="457200" y="1203480"/>
            <a:ext cx="4015800" cy="1422720"/>
          </a:xfrm>
          <a:prstGeom prst="rect">
            <a:avLst/>
          </a:prstGeom>
        </p:spPr>
        <p:txBody>
          <a:bodyPr lIns="0" rIns="0" tIns="0" bIns="0">
            <a:normAutofit/>
          </a:bodyPr>
          <a:p>
            <a:endParaRPr b="0" lang="it-IT" sz="3200" spc="-1" strike="noStrike">
              <a:latin typeface="Arial"/>
            </a:endParaRPr>
          </a:p>
        </p:txBody>
      </p:sp>
      <p:sp>
        <p:nvSpPr>
          <p:cNvPr id="16" name="PlaceHolder 3"/>
          <p:cNvSpPr>
            <a:spLocks noGrp="1"/>
          </p:cNvSpPr>
          <p:nvPr>
            <p:ph type="body"/>
          </p:nvPr>
        </p:nvSpPr>
        <p:spPr>
          <a:xfrm>
            <a:off x="4674240" y="1203480"/>
            <a:ext cx="4015800" cy="2982960"/>
          </a:xfrm>
          <a:prstGeom prst="rect">
            <a:avLst/>
          </a:prstGeom>
        </p:spPr>
        <p:txBody>
          <a:bodyPr lIns="0" rIns="0" tIns="0" bIns="0">
            <a:normAutofit/>
          </a:bodyPr>
          <a:p>
            <a:endParaRPr b="0" lang="it-IT" sz="3200" spc="-1" strike="noStrike">
              <a:latin typeface="Arial"/>
            </a:endParaRPr>
          </a:p>
        </p:txBody>
      </p:sp>
      <p:sp>
        <p:nvSpPr>
          <p:cNvPr id="17" name="PlaceHolder 4"/>
          <p:cNvSpPr>
            <a:spLocks noGrp="1"/>
          </p:cNvSpPr>
          <p:nvPr>
            <p:ph type="body"/>
          </p:nvPr>
        </p:nvSpPr>
        <p:spPr>
          <a:xfrm>
            <a:off x="457200" y="2761920"/>
            <a:ext cx="40158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19" name="PlaceHolder 2"/>
          <p:cNvSpPr>
            <a:spLocks noGrp="1"/>
          </p:cNvSpPr>
          <p:nvPr>
            <p:ph type="body"/>
          </p:nvPr>
        </p:nvSpPr>
        <p:spPr>
          <a:xfrm>
            <a:off x="457200" y="1203480"/>
            <a:ext cx="4015800" cy="2982960"/>
          </a:xfrm>
          <a:prstGeom prst="rect">
            <a:avLst/>
          </a:prstGeom>
        </p:spPr>
        <p:txBody>
          <a:bodyPr lIns="0" rIns="0" tIns="0" bIns="0">
            <a:normAutofit/>
          </a:bodyPr>
          <a:p>
            <a:endParaRPr b="0" lang="it-IT" sz="3200" spc="-1" strike="noStrike">
              <a:latin typeface="Arial"/>
            </a:endParaRPr>
          </a:p>
        </p:txBody>
      </p:sp>
      <p:sp>
        <p:nvSpPr>
          <p:cNvPr id="20" name="PlaceHolder 3"/>
          <p:cNvSpPr>
            <a:spLocks noGrp="1"/>
          </p:cNvSpPr>
          <p:nvPr>
            <p:ph type="body"/>
          </p:nvPr>
        </p:nvSpPr>
        <p:spPr>
          <a:xfrm>
            <a:off x="4674240" y="1203480"/>
            <a:ext cx="4015800" cy="1422720"/>
          </a:xfrm>
          <a:prstGeom prst="rect">
            <a:avLst/>
          </a:prstGeom>
        </p:spPr>
        <p:txBody>
          <a:bodyPr lIns="0" rIns="0" tIns="0" bIns="0">
            <a:normAutofit/>
          </a:bodyPr>
          <a:p>
            <a:endParaRPr b="0" lang="it-IT" sz="3200" spc="-1" strike="noStrike">
              <a:latin typeface="Arial"/>
            </a:endParaRPr>
          </a:p>
        </p:txBody>
      </p:sp>
      <p:sp>
        <p:nvSpPr>
          <p:cNvPr id="21" name="PlaceHolder 4"/>
          <p:cNvSpPr>
            <a:spLocks noGrp="1"/>
          </p:cNvSpPr>
          <p:nvPr>
            <p:ph type="body"/>
          </p:nvPr>
        </p:nvSpPr>
        <p:spPr>
          <a:xfrm>
            <a:off x="4674240" y="2761920"/>
            <a:ext cx="4015800" cy="1422720"/>
          </a:xfrm>
          <a:prstGeom prst="rect">
            <a:avLst/>
          </a:prstGeom>
        </p:spPr>
        <p:txBody>
          <a:bodyPr lIns="0" rIns="0" tIns="0" bIns="0">
            <a:normAutofit/>
          </a:bodyPr>
          <a:p>
            <a:endParaRPr b="0" lang="it-IT"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it-IT" sz="4400" spc="-1" strike="noStrike">
              <a:latin typeface="Arial"/>
            </a:endParaRPr>
          </a:p>
        </p:txBody>
      </p:sp>
      <p:sp>
        <p:nvSpPr>
          <p:cNvPr id="23" name="PlaceHolder 2"/>
          <p:cNvSpPr>
            <a:spLocks noGrp="1"/>
          </p:cNvSpPr>
          <p:nvPr>
            <p:ph type="body"/>
          </p:nvPr>
        </p:nvSpPr>
        <p:spPr>
          <a:xfrm>
            <a:off x="457200" y="1203480"/>
            <a:ext cx="4015800" cy="1422720"/>
          </a:xfrm>
          <a:prstGeom prst="rect">
            <a:avLst/>
          </a:prstGeom>
        </p:spPr>
        <p:txBody>
          <a:bodyPr lIns="0" rIns="0" tIns="0" bIns="0">
            <a:normAutofit/>
          </a:bodyPr>
          <a:p>
            <a:endParaRPr b="0" lang="it-IT" sz="3200" spc="-1" strike="noStrike">
              <a:latin typeface="Arial"/>
            </a:endParaRPr>
          </a:p>
        </p:txBody>
      </p:sp>
      <p:sp>
        <p:nvSpPr>
          <p:cNvPr id="24" name="PlaceHolder 3"/>
          <p:cNvSpPr>
            <a:spLocks noGrp="1"/>
          </p:cNvSpPr>
          <p:nvPr>
            <p:ph type="body"/>
          </p:nvPr>
        </p:nvSpPr>
        <p:spPr>
          <a:xfrm>
            <a:off x="4674240" y="1203480"/>
            <a:ext cx="4015800" cy="1422720"/>
          </a:xfrm>
          <a:prstGeom prst="rect">
            <a:avLst/>
          </a:prstGeom>
        </p:spPr>
        <p:txBody>
          <a:bodyPr lIns="0" rIns="0" tIns="0" bIns="0">
            <a:normAutofit/>
          </a:bodyPr>
          <a:p>
            <a:endParaRPr b="0" lang="it-IT" sz="3200" spc="-1" strike="noStrike">
              <a:latin typeface="Arial"/>
            </a:endParaRPr>
          </a:p>
        </p:txBody>
      </p:sp>
      <p:sp>
        <p:nvSpPr>
          <p:cNvPr id="25" name="PlaceHolder 4"/>
          <p:cNvSpPr>
            <a:spLocks noGrp="1"/>
          </p:cNvSpPr>
          <p:nvPr>
            <p:ph type="body"/>
          </p:nvPr>
        </p:nvSpPr>
        <p:spPr>
          <a:xfrm>
            <a:off x="457200" y="2761920"/>
            <a:ext cx="8229240" cy="1422720"/>
          </a:xfrm>
          <a:prstGeom prst="rect">
            <a:avLst/>
          </a:prstGeom>
        </p:spPr>
        <p:txBody>
          <a:bodyPr lIns="0" rIns="0" tIns="0" bIns="0">
            <a:normAutofit/>
          </a:bodyPr>
          <a:p>
            <a:endParaRPr b="0" lang="it-IT"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46524"/>
        </a:solidFill>
      </p:bgPr>
    </p:bg>
    <p:spTree>
      <p:nvGrpSpPr>
        <p:cNvPr id="1" name=""/>
        <p:cNvGrpSpPr/>
        <p:nvPr/>
      </p:nvGrpSpPr>
      <p:grpSpPr>
        <a:xfrm>
          <a:off x="0" y="0"/>
          <a:ext cx="0" cy="0"/>
          <a:chOff x="0" y="0"/>
          <a:chExt cx="0" cy="0"/>
        </a:xfrm>
      </p:grpSpPr>
      <p:sp>
        <p:nvSpPr>
          <p:cNvPr id="0" name="CustomShape 1"/>
          <p:cNvSpPr/>
          <p:nvPr/>
        </p:nvSpPr>
        <p:spPr>
          <a:xfrm>
            <a:off x="2477880" y="415800"/>
            <a:ext cx="6243120" cy="360"/>
          </a:xfrm>
          <a:custGeom>
            <a:avLst/>
            <a:gdLst/>
            <a:ahLst/>
            <a:rect l="l" t="t" r="r" b="b"/>
            <a:pathLst>
              <a:path w="21600" h="21600">
                <a:moveTo>
                  <a:pt x="0" y="0"/>
                </a:moveTo>
                <a:lnTo>
                  <a:pt x="21600" y="21600"/>
                </a:lnTo>
              </a:path>
            </a:pathLst>
          </a:custGeom>
          <a:noFill/>
          <a:ln w="38160">
            <a:solidFill>
              <a:schemeClr val="lt1"/>
            </a:solidFill>
            <a:round/>
          </a:ln>
        </p:spPr>
        <p:style>
          <a:lnRef idx="0"/>
          <a:fillRef idx="0"/>
          <a:effectRef idx="0"/>
          <a:fontRef idx="minor"/>
        </p:style>
      </p:sp>
      <p:sp>
        <p:nvSpPr>
          <p:cNvPr id="1" name="CustomShape 2"/>
          <p:cNvSpPr/>
          <p:nvPr/>
        </p:nvSpPr>
        <p:spPr>
          <a:xfrm>
            <a:off x="2477880" y="4740120"/>
            <a:ext cx="624312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2" name="CustomShape 3"/>
          <p:cNvSpPr/>
          <p:nvPr/>
        </p:nvSpPr>
        <p:spPr>
          <a:xfrm>
            <a:off x="425160" y="415800"/>
            <a:ext cx="182160" cy="360"/>
          </a:xfrm>
          <a:custGeom>
            <a:avLst/>
            <a:gdLst/>
            <a:ahLst/>
            <a:rect l="l" t="t" r="r" b="b"/>
            <a:pathLst>
              <a:path w="21600" h="21600">
                <a:moveTo>
                  <a:pt x="0" y="0"/>
                </a:moveTo>
                <a:lnTo>
                  <a:pt x="21600" y="21600"/>
                </a:lnTo>
              </a:path>
            </a:pathLst>
          </a:custGeom>
          <a:noFill/>
          <a:ln w="19080">
            <a:solidFill>
              <a:schemeClr val="lt1"/>
            </a:solidFill>
            <a:round/>
          </a:ln>
        </p:spPr>
        <p:style>
          <a:lnRef idx="0"/>
          <a:fillRef idx="0"/>
          <a:effectRef idx="0"/>
          <a:fontRef idx="minor"/>
        </p:style>
      </p:sp>
      <p:sp>
        <p:nvSpPr>
          <p:cNvPr id="3" name="PlaceHolder 4"/>
          <p:cNvSpPr>
            <a:spLocks noGrp="1"/>
          </p:cNvSpPr>
          <p:nvPr>
            <p:ph type="title"/>
          </p:nvPr>
        </p:nvSpPr>
        <p:spPr>
          <a:xfrm>
            <a:off x="2400120" y="268200"/>
            <a:ext cx="6320520" cy="1249920"/>
          </a:xfrm>
          <a:prstGeom prst="rect">
            <a:avLst/>
          </a:prstGeom>
        </p:spPr>
        <p:txBody>
          <a:bodyPr lIns="0" rIns="0" tIns="0" bIns="0" anchor="ctr">
            <a:noAutofit/>
          </a:bodyPr>
          <a:p>
            <a:pPr algn="ctr"/>
            <a:r>
              <a:rPr b="0" lang="it-IT" sz="1800" spc="-1" strike="noStrike">
                <a:latin typeface="Arial"/>
              </a:rPr>
              <a:t>Fai clic per modificare il formato del testo del titolo</a:t>
            </a:r>
            <a:endParaRPr b="0" lang="it-IT" sz="1800" spc="-1" strike="noStrike">
              <a:latin typeface="Arial"/>
            </a:endParaRPr>
          </a:p>
        </p:txBody>
      </p:sp>
      <p:sp>
        <p:nvSpPr>
          <p:cNvPr id="4" name="PlaceHolder 5"/>
          <p:cNvSpPr>
            <a:spLocks noGrp="1"/>
          </p:cNvSpPr>
          <p:nvPr>
            <p:ph type="body"/>
          </p:nvPr>
        </p:nvSpPr>
        <p:spPr>
          <a:xfrm>
            <a:off x="2410200" y="1595880"/>
            <a:ext cx="6320520" cy="3001320"/>
          </a:xfrm>
          <a:prstGeom prst="rect">
            <a:avLst/>
          </a:prstGeom>
        </p:spPr>
        <p:txBody>
          <a:bodyPr lIns="0" rIns="0" tIns="0" bIns="0">
            <a:normAutofit/>
          </a:bodyPr>
          <a:p>
            <a:pPr marL="432000" indent="-324000" algn="ctr">
              <a:spcBef>
                <a:spcPts val="1417"/>
              </a:spcBef>
              <a:buClr>
                <a:srgbClr val="000000"/>
              </a:buClr>
              <a:buSzPct val="45000"/>
              <a:buFont typeface="Wingdings" charset="2"/>
              <a:buChar char=""/>
            </a:pPr>
            <a:r>
              <a:rPr b="0" lang="it-IT" sz="1800" spc="-1" strike="noStrike">
                <a:latin typeface="Arial"/>
              </a:rPr>
              <a:t>Fai clic per modificare il formato del testo della struttura</a:t>
            </a:r>
            <a:endParaRPr b="0" lang="it-IT" sz="1800" spc="-1" strike="noStrike">
              <a:latin typeface="Arial"/>
            </a:endParaRPr>
          </a:p>
          <a:p>
            <a:pPr lvl="1" marL="864000" indent="-324000" algn="ctr">
              <a:spcBef>
                <a:spcPts val="1134"/>
              </a:spcBef>
              <a:buClr>
                <a:srgbClr val="000000"/>
              </a:buClr>
              <a:buSzPct val="75000"/>
              <a:buFont typeface="Symbol" charset="2"/>
              <a:buChar char=""/>
            </a:pPr>
            <a:r>
              <a:rPr b="0" lang="it-IT" sz="1800" spc="-1" strike="noStrike">
                <a:latin typeface="Arial"/>
              </a:rPr>
              <a:t>Secondo livello struttura</a:t>
            </a:r>
            <a:endParaRPr b="0" lang="it-IT" sz="1800" spc="-1" strike="noStrike">
              <a:latin typeface="Arial"/>
            </a:endParaRPr>
          </a:p>
          <a:p>
            <a:pPr lvl="2" marL="1296000" indent="-288000" algn="ctr">
              <a:spcBef>
                <a:spcPts val="850"/>
              </a:spcBef>
              <a:buClr>
                <a:srgbClr val="000000"/>
              </a:buClr>
              <a:buSzPct val="45000"/>
              <a:buFont typeface="Wingdings" charset="2"/>
              <a:buChar char=""/>
            </a:pPr>
            <a:r>
              <a:rPr b="0" lang="it-IT" sz="1800" spc="-1" strike="noStrike">
                <a:latin typeface="Arial"/>
              </a:rPr>
              <a:t>Terzo livello struttura</a:t>
            </a:r>
            <a:endParaRPr b="0" lang="it-IT" sz="1800" spc="-1" strike="noStrike">
              <a:latin typeface="Arial"/>
            </a:endParaRPr>
          </a:p>
          <a:p>
            <a:pPr lvl="3" marL="1728000" indent="-216000" algn="ctr">
              <a:spcBef>
                <a:spcPts val="567"/>
              </a:spcBef>
              <a:buClr>
                <a:srgbClr val="000000"/>
              </a:buClr>
              <a:buSzPct val="75000"/>
              <a:buFont typeface="Symbol" charset="2"/>
              <a:buChar char=""/>
            </a:pPr>
            <a:r>
              <a:rPr b="0" lang="it-IT" sz="1800" spc="-1" strike="noStrike">
                <a:latin typeface="Arial"/>
              </a:rPr>
              <a:t>Quarto livello struttura</a:t>
            </a:r>
            <a:endParaRPr b="0" lang="it-IT" sz="1800" spc="-1" strike="noStrike">
              <a:latin typeface="Arial"/>
            </a:endParaRPr>
          </a:p>
          <a:p>
            <a:pPr lvl="4" marL="2160000" indent="-216000" algn="ctr">
              <a:spcBef>
                <a:spcPts val="283"/>
              </a:spcBef>
              <a:buClr>
                <a:srgbClr val="000000"/>
              </a:buClr>
              <a:buSzPct val="45000"/>
              <a:buFont typeface="Wingdings" charset="2"/>
              <a:buChar char=""/>
            </a:pPr>
            <a:r>
              <a:rPr b="0" lang="it-IT" sz="1800" spc="-1" strike="noStrike">
                <a:latin typeface="Arial"/>
              </a:rPr>
              <a:t>Quinto livello struttura</a:t>
            </a:r>
            <a:endParaRPr b="0" lang="it-IT" sz="1800" spc="-1" strike="noStrike">
              <a:latin typeface="Arial"/>
            </a:endParaRPr>
          </a:p>
          <a:p>
            <a:pPr lvl="5" marL="2592000" indent="-216000" algn="ctr">
              <a:spcBef>
                <a:spcPts val="283"/>
              </a:spcBef>
              <a:buClr>
                <a:srgbClr val="000000"/>
              </a:buClr>
              <a:buSzPct val="45000"/>
              <a:buFont typeface="Wingdings" charset="2"/>
              <a:buChar char=""/>
            </a:pPr>
            <a:r>
              <a:rPr b="0" lang="it-IT" sz="1800" spc="-1" strike="noStrike">
                <a:latin typeface="Arial"/>
              </a:rPr>
              <a:t>Sesto livello struttura</a:t>
            </a:r>
            <a:endParaRPr b="0" lang="it-IT" sz="1800" spc="-1" strike="noStrike">
              <a:latin typeface="Arial"/>
            </a:endParaRPr>
          </a:p>
          <a:p>
            <a:pPr lvl="6" marL="3024000" indent="-216000" algn="ctr">
              <a:spcBef>
                <a:spcPts val="283"/>
              </a:spcBef>
              <a:buClr>
                <a:srgbClr val="000000"/>
              </a:buClr>
              <a:buSzPct val="45000"/>
              <a:buFont typeface="Wingdings" charset="2"/>
              <a:buChar char=""/>
            </a:pPr>
            <a:r>
              <a:rPr b="0" lang="it-IT" sz="1800" spc="-1" strike="noStrike">
                <a:latin typeface="Arial"/>
              </a:rPr>
              <a:t>Settimo livello struttura</a:t>
            </a:r>
            <a:endParaRPr b="0" lang="it-IT"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CustomShape 1"/>
          <p:cNvSpPr/>
          <p:nvPr/>
        </p:nvSpPr>
        <p:spPr>
          <a:xfrm>
            <a:off x="2477880" y="415800"/>
            <a:ext cx="6243120" cy="360"/>
          </a:xfrm>
          <a:custGeom>
            <a:avLst/>
            <a:gdLst/>
            <a:ahLst/>
            <a:rect l="l" t="t" r="r" b="b"/>
            <a:pathLst>
              <a:path w="21600" h="21600">
                <a:moveTo>
                  <a:pt x="0" y="0"/>
                </a:moveTo>
                <a:lnTo>
                  <a:pt x="21600" y="21600"/>
                </a:lnTo>
              </a:path>
            </a:pathLst>
          </a:custGeom>
          <a:noFill/>
          <a:ln w="38160">
            <a:solidFill>
              <a:schemeClr val="dk2"/>
            </a:solidFill>
            <a:round/>
          </a:ln>
        </p:spPr>
        <p:style>
          <a:lnRef idx="0"/>
          <a:fillRef idx="0"/>
          <a:effectRef idx="0"/>
          <a:fontRef idx="minor"/>
        </p:style>
      </p:sp>
      <p:sp>
        <p:nvSpPr>
          <p:cNvPr id="42" name="CustomShape 2"/>
          <p:cNvSpPr/>
          <p:nvPr/>
        </p:nvSpPr>
        <p:spPr>
          <a:xfrm>
            <a:off x="2477880" y="4740120"/>
            <a:ext cx="6243120" cy="36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43" name="CustomShape 3"/>
          <p:cNvSpPr/>
          <p:nvPr/>
        </p:nvSpPr>
        <p:spPr>
          <a:xfrm>
            <a:off x="425160" y="415800"/>
            <a:ext cx="182160" cy="36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44" name="PlaceHolder 4"/>
          <p:cNvSpPr>
            <a:spLocks noGrp="1"/>
          </p:cNvSpPr>
          <p:nvPr>
            <p:ph type="title"/>
          </p:nvPr>
        </p:nvSpPr>
        <p:spPr>
          <a:xfrm>
            <a:off x="457200" y="205200"/>
            <a:ext cx="8229240" cy="858600"/>
          </a:xfrm>
          <a:prstGeom prst="rect">
            <a:avLst/>
          </a:prstGeom>
        </p:spPr>
        <p:txBody>
          <a:bodyPr lIns="0" rIns="0" tIns="0" bIns="0" anchor="ctr">
            <a:noAutofit/>
          </a:bodyPr>
          <a:p>
            <a:pPr algn="ctr"/>
            <a:r>
              <a:rPr b="0" lang="it-IT" sz="4400" spc="-1" strike="noStrike">
                <a:latin typeface="Arial"/>
              </a:rPr>
              <a:t>Fai clic per modificare il formato del testo del titolo</a:t>
            </a:r>
            <a:endParaRPr b="0" lang="it-IT" sz="4400" spc="-1" strike="noStrike">
              <a:latin typeface="Arial"/>
            </a:endParaRPr>
          </a:p>
        </p:txBody>
      </p:sp>
      <p:sp>
        <p:nvSpPr>
          <p:cNvPr id="45" name="PlaceHolder 5"/>
          <p:cNvSpPr>
            <a:spLocks noGrp="1"/>
          </p:cNvSpPr>
          <p:nvPr>
            <p:ph type="body"/>
          </p:nvPr>
        </p:nvSpPr>
        <p:spPr>
          <a:xfrm>
            <a:off x="457200" y="1203480"/>
            <a:ext cx="8229240" cy="2982960"/>
          </a:xfrm>
          <a:prstGeom prst="rect">
            <a:avLst/>
          </a:prstGeom>
        </p:spPr>
        <p:txBody>
          <a:bodyPr lIns="0" rIns="0" tIns="0" bIns="0">
            <a:normAutofit fontScale="88000"/>
          </a:bodyPr>
          <a:p>
            <a:pPr marL="432000" indent="-324000">
              <a:spcBef>
                <a:spcPts val="1417"/>
              </a:spcBef>
              <a:buClr>
                <a:srgbClr val="000000"/>
              </a:buClr>
              <a:buSzPct val="45000"/>
              <a:buFont typeface="Wingdings" charset="2"/>
              <a:buChar char=""/>
            </a:pPr>
            <a:r>
              <a:rPr b="0" lang="it-IT" sz="3200" spc="-1" strike="noStrike">
                <a:latin typeface="Arial"/>
              </a:rPr>
              <a:t>Fai clic per modificare il formato del testo della struttura</a:t>
            </a:r>
            <a:endParaRPr b="0" lang="it-IT" sz="3200" spc="-1" strike="noStrike">
              <a:latin typeface="Arial"/>
            </a:endParaRPr>
          </a:p>
          <a:p>
            <a:pPr lvl="1" marL="864000" indent="-324000">
              <a:spcBef>
                <a:spcPts val="1134"/>
              </a:spcBef>
              <a:buClr>
                <a:srgbClr val="000000"/>
              </a:buClr>
              <a:buSzPct val="75000"/>
              <a:buFont typeface="Symbol" charset="2"/>
              <a:buChar char=""/>
            </a:pPr>
            <a:r>
              <a:rPr b="0" lang="it-IT" sz="2800" spc="-1" strike="noStrike">
                <a:latin typeface="Arial"/>
              </a:rPr>
              <a:t>Secondo livello struttura</a:t>
            </a:r>
            <a:endParaRPr b="0" lang="it-IT" sz="2800" spc="-1" strike="noStrike">
              <a:latin typeface="Arial"/>
            </a:endParaRPr>
          </a:p>
          <a:p>
            <a:pPr lvl="2" marL="1296000" indent="-288000">
              <a:spcBef>
                <a:spcPts val="850"/>
              </a:spcBef>
              <a:buClr>
                <a:srgbClr val="000000"/>
              </a:buClr>
              <a:buSzPct val="45000"/>
              <a:buFont typeface="Wingdings" charset="2"/>
              <a:buChar char=""/>
            </a:pPr>
            <a:r>
              <a:rPr b="0" lang="it-IT" sz="2400" spc="-1" strike="noStrike">
                <a:latin typeface="Arial"/>
              </a:rPr>
              <a:t>Terzo livello struttura</a:t>
            </a:r>
            <a:endParaRPr b="0" lang="it-IT" sz="2400" spc="-1" strike="noStrike">
              <a:latin typeface="Arial"/>
            </a:endParaRPr>
          </a:p>
          <a:p>
            <a:pPr lvl="3" marL="1728000" indent="-216000">
              <a:spcBef>
                <a:spcPts val="567"/>
              </a:spcBef>
              <a:buClr>
                <a:srgbClr val="000000"/>
              </a:buClr>
              <a:buSzPct val="75000"/>
              <a:buFont typeface="Symbol" charset="2"/>
              <a:buChar char=""/>
            </a:pPr>
            <a:r>
              <a:rPr b="0" lang="it-IT" sz="2000" spc="-1" strike="noStrike">
                <a:latin typeface="Arial"/>
              </a:rPr>
              <a:t>Quarto livello struttura</a:t>
            </a:r>
            <a:endParaRPr b="0" lang="it-IT" sz="2000" spc="-1" strike="noStrike">
              <a:latin typeface="Arial"/>
            </a:endParaRPr>
          </a:p>
          <a:p>
            <a:pPr lvl="4" marL="2160000" indent="-216000">
              <a:spcBef>
                <a:spcPts val="283"/>
              </a:spcBef>
              <a:buClr>
                <a:srgbClr val="000000"/>
              </a:buClr>
              <a:buSzPct val="45000"/>
              <a:buFont typeface="Wingdings" charset="2"/>
              <a:buChar char=""/>
            </a:pPr>
            <a:r>
              <a:rPr b="0" lang="it-IT" sz="2000" spc="-1" strike="noStrike">
                <a:latin typeface="Arial"/>
              </a:rPr>
              <a:t>Quinto livello struttura</a:t>
            </a:r>
            <a:endParaRPr b="0" lang="it-IT" sz="2000" spc="-1" strike="noStrike">
              <a:latin typeface="Arial"/>
            </a:endParaRPr>
          </a:p>
          <a:p>
            <a:pPr lvl="5" marL="2592000" indent="-216000">
              <a:spcBef>
                <a:spcPts val="283"/>
              </a:spcBef>
              <a:buClr>
                <a:srgbClr val="000000"/>
              </a:buClr>
              <a:buSzPct val="45000"/>
              <a:buFont typeface="Wingdings" charset="2"/>
              <a:buChar char=""/>
            </a:pPr>
            <a:r>
              <a:rPr b="0" lang="it-IT" sz="2000" spc="-1" strike="noStrike">
                <a:latin typeface="Arial"/>
              </a:rPr>
              <a:t>Sesto livello struttura</a:t>
            </a:r>
            <a:endParaRPr b="0" lang="it-IT" sz="2000" spc="-1" strike="noStrike">
              <a:latin typeface="Arial"/>
            </a:endParaRPr>
          </a:p>
          <a:p>
            <a:pPr lvl="6" marL="3024000" indent="-216000">
              <a:spcBef>
                <a:spcPts val="283"/>
              </a:spcBef>
              <a:buClr>
                <a:srgbClr val="000000"/>
              </a:buClr>
              <a:buSzPct val="45000"/>
              <a:buFont typeface="Wingdings" charset="2"/>
              <a:buChar char=""/>
            </a:pPr>
            <a:r>
              <a:rPr b="0" lang="it-IT" sz="2000" spc="-1" strike="noStrike">
                <a:latin typeface="Arial"/>
              </a:rPr>
              <a:t>Settimo livello struttura</a:t>
            </a:r>
            <a:endParaRPr b="0" lang="it-IT"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hyperlink" Target="https://youtu.be/weIQIthC3Ks" TargetMode="External"/><Relationship Id="rId2" Type="http://schemas.openxmlformats.org/officeDocument/2006/relationships/hyperlink" Target="https://dictionary.cambridge.org/it/dizionario/inglese/catch-all" TargetMode="External"/><Relationship Id="rId3" Type="http://schemas.openxmlformats.org/officeDocument/2006/relationships/image" Target="../media/image1.jpe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3.gif"/><Relationship Id="rId2" Type="http://schemas.openxmlformats.org/officeDocument/2006/relationships/image" Target="../media/image14.jpeg"/><Relationship Id="rId3"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CustomShape 1"/>
          <p:cNvSpPr/>
          <p:nvPr/>
        </p:nvSpPr>
        <p:spPr>
          <a:xfrm>
            <a:off x="2371680" y="630360"/>
            <a:ext cx="6330600" cy="154080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4800" spc="-1" strike="noStrike">
                <a:solidFill>
                  <a:srgbClr val="ffffff"/>
                </a:solidFill>
                <a:latin typeface="Raleway"/>
                <a:ea typeface="Raleway"/>
              </a:rPr>
              <a:t>The creative process</a:t>
            </a:r>
            <a:endParaRPr b="0" lang="it-IT" sz="4800" spc="-1" strike="noStrike">
              <a:latin typeface="Arial"/>
            </a:endParaRPr>
          </a:p>
        </p:txBody>
      </p:sp>
      <p:sp>
        <p:nvSpPr>
          <p:cNvPr id="83" name="CustomShape 2"/>
          <p:cNvSpPr/>
          <p:nvPr/>
        </p:nvSpPr>
        <p:spPr>
          <a:xfrm>
            <a:off x="2371680" y="3491280"/>
            <a:ext cx="6330600" cy="1240560"/>
          </a:xfrm>
          <a:prstGeom prst="rect">
            <a:avLst/>
          </a:prstGeom>
          <a:noFill/>
          <a:ln>
            <a:noFill/>
          </a:ln>
        </p:spPr>
        <p:style>
          <a:lnRef idx="0"/>
          <a:fillRef idx="0"/>
          <a:effectRef idx="0"/>
          <a:fontRef idx="minor"/>
        </p:style>
        <p:txBody>
          <a:bodyPr lIns="90000" rIns="90000" tIns="91440" bIns="91440" anchor="b">
            <a:noAutofit/>
          </a:bodyPr>
          <a:p>
            <a:pPr>
              <a:lnSpc>
                <a:spcPct val="100000"/>
              </a:lnSpc>
            </a:pPr>
            <a:r>
              <a:rPr b="0" lang="it" sz="1400" spc="-1" strike="noStrike">
                <a:solidFill>
                  <a:srgbClr val="ffffff"/>
                </a:solidFill>
                <a:latin typeface="Lato"/>
                <a:ea typeface="Lato"/>
              </a:rPr>
              <a:t>How to be creative</a:t>
            </a:r>
            <a:endParaRPr b="0" lang="it-IT" sz="1400" spc="-1" strike="noStrike">
              <a:latin typeface="Arial"/>
            </a:endParaRPr>
          </a:p>
          <a:p>
            <a:pPr>
              <a:lnSpc>
                <a:spcPct val="100000"/>
              </a:lnSpc>
            </a:pPr>
            <a:r>
              <a:rPr b="0" lang="it" sz="1400" spc="-1" strike="noStrike">
                <a:solidFill>
                  <a:srgbClr val="ffffff"/>
                </a:solidFill>
                <a:latin typeface="Lato"/>
                <a:ea typeface="Lato"/>
              </a:rPr>
              <a:t>From the website: </a:t>
            </a:r>
            <a:r>
              <a:rPr b="0" lang="it" sz="1400" spc="-1" strike="noStrike" u="sng">
                <a:solidFill>
                  <a:srgbClr val="0277bd"/>
                </a:solidFill>
                <a:uFillTx/>
                <a:latin typeface="Lato"/>
                <a:ea typeface="Lato"/>
                <a:hlinkClick r:id="rId1"/>
              </a:rPr>
              <a:t>https://youtu.be/weIQIthC3Ks</a:t>
            </a:r>
            <a:endParaRPr b="0" lang="it-IT" sz="1400" spc="-1" strike="noStrike">
              <a:latin typeface="Arial"/>
            </a:endParaRPr>
          </a:p>
          <a:p>
            <a:pPr>
              <a:lnSpc>
                <a:spcPct val="100000"/>
              </a:lnSpc>
            </a:pPr>
            <a:r>
              <a:rPr b="0" lang="it" sz="1400" spc="-1" strike="noStrike">
                <a:solidFill>
                  <a:srgbClr val="ffffff"/>
                </a:solidFill>
                <a:latin typeface="Lato"/>
                <a:ea typeface="Lato"/>
              </a:rPr>
              <a:t>CLIL Iprase 2021_Irene  Leveghi</a:t>
            </a:r>
            <a:endParaRPr b="0" lang="it-IT" sz="1400" spc="-1" strike="noStrike">
              <a:latin typeface="Arial"/>
            </a:endParaRPr>
          </a:p>
          <a:p>
            <a:pPr>
              <a:lnSpc>
                <a:spcPct val="100000"/>
              </a:lnSpc>
            </a:pPr>
            <a:r>
              <a:rPr b="0" lang="it" sz="1400" spc="-1" strike="noStrike">
                <a:solidFill>
                  <a:srgbClr val="ffffff"/>
                </a:solidFill>
                <a:latin typeface="Lato"/>
                <a:ea typeface="Lato"/>
              </a:rPr>
              <a:t>Vocabulary from </a:t>
            </a:r>
            <a:r>
              <a:rPr b="0" lang="it" sz="1400" spc="-1" strike="noStrike">
                <a:solidFill>
                  <a:srgbClr val="ffffff"/>
                </a:solidFill>
                <a:latin typeface="Lato"/>
                <a:ea typeface="Lato"/>
                <a:hlinkClick r:id="rId2"/>
              </a:rPr>
              <a:t>Cambridge Dictionary</a:t>
            </a:r>
            <a:endParaRPr b="0" lang="it-IT" sz="1400" spc="-1" strike="noStrike">
              <a:latin typeface="Arial"/>
            </a:endParaRPr>
          </a:p>
        </p:txBody>
      </p:sp>
      <p:pic>
        <p:nvPicPr>
          <p:cNvPr id="84" name="Google Shape;74;p13" descr=""/>
          <p:cNvPicPr/>
          <p:nvPr/>
        </p:nvPicPr>
        <p:blipFill>
          <a:blip r:embed="rId3"/>
          <a:srcRect l="0" t="16601" r="0" b="0"/>
          <a:stretch/>
        </p:blipFill>
        <p:spPr>
          <a:xfrm>
            <a:off x="2438280" y="1545120"/>
            <a:ext cx="4455360" cy="2176560"/>
          </a:xfrm>
          <a:prstGeom prst="rect">
            <a:avLst/>
          </a:prstGeom>
          <a:ln>
            <a:noFill/>
          </a:ln>
        </p:spPr>
      </p:pic>
      <p:sp>
        <p:nvSpPr>
          <p:cNvPr id="85" name="CustomShape 3"/>
          <p:cNvSpPr/>
          <p:nvPr/>
        </p:nvSpPr>
        <p:spPr>
          <a:xfrm>
            <a:off x="5310720" y="3317760"/>
            <a:ext cx="2373840" cy="48528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it" sz="1800" spc="-1" strike="noStrike">
                <a:solidFill>
                  <a:srgbClr val="000000"/>
                </a:solidFill>
                <a:latin typeface="Arial"/>
                <a:ea typeface="Arial"/>
              </a:rPr>
              <a:t>Vocabulary</a:t>
            </a:r>
            <a:endParaRPr b="0" lang="it-IT" sz="1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TO CRAFT: to make object, especially in a skilled way.</a:t>
            </a:r>
            <a:endParaRPr b="0" lang="it-IT" sz="3000" spc="-1" strike="noStrike">
              <a:latin typeface="Arial"/>
            </a:endParaRPr>
          </a:p>
        </p:txBody>
      </p:sp>
      <p:sp>
        <p:nvSpPr>
          <p:cNvPr id="113" name="CustomShape 2"/>
          <p:cNvSpPr/>
          <p:nvPr/>
        </p:nvSpPr>
        <p:spPr>
          <a:xfrm>
            <a:off x="2492280" y="2990880"/>
            <a:ext cx="3148200" cy="189324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You think about your audience and you really ______ the message so it’s best received by people, because some of the greatest creative ideas of all time can easily be lost because they’re not packaged in the right way or not consumable. </a:t>
            </a:r>
            <a:endParaRPr b="0" lang="it-IT" sz="1400" spc="-1" strike="noStrike">
              <a:latin typeface="Arial"/>
            </a:endParaRPr>
          </a:p>
        </p:txBody>
      </p:sp>
      <p:pic>
        <p:nvPicPr>
          <p:cNvPr id="114" name="Google Shape;140;p22" descr=""/>
          <p:cNvPicPr/>
          <p:nvPr/>
        </p:nvPicPr>
        <p:blipFill>
          <a:blip r:embed="rId1"/>
          <a:stretch/>
        </p:blipFill>
        <p:spPr>
          <a:xfrm>
            <a:off x="5572440" y="1595880"/>
            <a:ext cx="3148200" cy="3001320"/>
          </a:xfrm>
          <a:prstGeom prst="rect">
            <a:avLst/>
          </a:prstGeom>
          <a:ln>
            <a:noFill/>
          </a:ln>
        </p:spPr>
      </p:pic>
    </p:spTree>
  </p:cSld>
  <mc:AlternateContent>
    <mc:Choice Requires="p14">
      <p:transition spd="slow" p14:dur="2000"/>
    </mc:Choice>
    <mc:Fallback>
      <p:transition spd="slow"/>
    </mc:Fallback>
  </mc:AlternateContent>
  <p:timing>
    <p:tnLst>
      <p:par>
        <p:cTn id="56" dur="indefinite" restart="never" nodeType="tmRoot">
          <p:childTnLst>
            <p:seq>
              <p:cTn id="57" dur="indefinite" nodeType="mainSeq">
                <p:childTnLst>
                  <p:par>
                    <p:cTn id="58" fill="hold">
                      <p:stCondLst>
                        <p:cond delay="indefinite"/>
                      </p:stCondLst>
                      <p:childTnLst>
                        <p:par>
                          <p:cTn id="59" fill="hold">
                            <p:stCondLst>
                              <p:cond delay="0"/>
                            </p:stCondLst>
                            <p:childTnLst>
                              <p:par>
                                <p:cTn id="60" nodeType="clickEffect" fill="hold" presetClass="entr" presetID="10">
                                  <p:stCondLst>
                                    <p:cond delay="0"/>
                                  </p:stCondLst>
                                  <p:childTnLst>
                                    <p:set>
                                      <p:cBhvr>
                                        <p:cTn id="61" dur="1" fill="hold">
                                          <p:stCondLst>
                                            <p:cond delay="0"/>
                                          </p:stCondLst>
                                        </p:cTn>
                                        <p:tgtEl>
                                          <p:spTgt spid="112"/>
                                        </p:tgtEl>
                                        <p:attrNameLst>
                                          <p:attrName>style.visibility</p:attrName>
                                        </p:attrNameLst>
                                      </p:cBhvr>
                                      <p:to>
                                        <p:strVal val="visible"/>
                                      </p:to>
                                    </p:set>
                                    <p:animEffect filter="fade" transition="in">
                                      <p:cBhvr additive="repl">
                                        <p:cTn id="62" dur="1000"/>
                                        <p:tgtEl>
                                          <p:spTgt spid="1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NUANCED: </a:t>
            </a:r>
            <a:r>
              <a:rPr b="1" lang="it" sz="2400" spc="-1" strike="noStrike">
                <a:solidFill>
                  <a:srgbClr val="000000"/>
                </a:solidFill>
                <a:latin typeface="Raleway"/>
                <a:ea typeface="Raleway"/>
              </a:rPr>
              <a:t>made slightly different in appearance, meaning, sound.</a:t>
            </a:r>
            <a:endParaRPr b="0" lang="it-IT" sz="2400" spc="-1" strike="noStrike">
              <a:latin typeface="Arial"/>
            </a:endParaRPr>
          </a:p>
        </p:txBody>
      </p:sp>
      <p:sp>
        <p:nvSpPr>
          <p:cNvPr id="116" name="CustomShape 2"/>
          <p:cNvSpPr/>
          <p:nvPr/>
        </p:nvSpPr>
        <p:spPr>
          <a:xfrm>
            <a:off x="2410200" y="1595880"/>
            <a:ext cx="6320520" cy="3001320"/>
          </a:xfrm>
          <a:prstGeom prst="rect">
            <a:avLst/>
          </a:prstGeom>
          <a:noFill/>
          <a:ln>
            <a:noFill/>
          </a:ln>
        </p:spPr>
        <p:style>
          <a:lnRef idx="0"/>
          <a:fillRef idx="0"/>
          <a:effectRef idx="0"/>
          <a:fontRef idx="minor"/>
        </p:style>
      </p:sp>
      <p:sp>
        <p:nvSpPr>
          <p:cNvPr id="117" name="CustomShape 3"/>
          <p:cNvSpPr/>
          <p:nvPr/>
        </p:nvSpPr>
        <p:spPr>
          <a:xfrm>
            <a:off x="287280" y="3273840"/>
            <a:ext cx="2122920" cy="111816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And what interests me is we bring all this together to come up with a more ___________ model of creativity.</a:t>
            </a:r>
            <a:endParaRPr b="0" lang="it-IT" sz="1400" spc="-1" strike="noStrike">
              <a:latin typeface="Arial"/>
            </a:endParaRPr>
          </a:p>
        </p:txBody>
      </p:sp>
      <p:pic>
        <p:nvPicPr>
          <p:cNvPr id="118" name="Google Shape;148;p23" descr=""/>
          <p:cNvPicPr/>
          <p:nvPr/>
        </p:nvPicPr>
        <p:blipFill>
          <a:blip r:embed="rId1"/>
          <a:stretch/>
        </p:blipFill>
        <p:spPr>
          <a:xfrm>
            <a:off x="6440400" y="1595880"/>
            <a:ext cx="2280600" cy="3001320"/>
          </a:xfrm>
          <a:prstGeom prst="rect">
            <a:avLst/>
          </a:prstGeom>
          <a:ln>
            <a:noFill/>
          </a:ln>
        </p:spPr>
      </p:pic>
      <p:pic>
        <p:nvPicPr>
          <p:cNvPr id="119" name="Google Shape;149;p23" descr=""/>
          <p:cNvPicPr/>
          <p:nvPr/>
        </p:nvPicPr>
        <p:blipFill>
          <a:blip r:embed="rId2"/>
          <a:stretch/>
        </p:blipFill>
        <p:spPr>
          <a:xfrm>
            <a:off x="2419920" y="1618920"/>
            <a:ext cx="3975840" cy="3001320"/>
          </a:xfrm>
          <a:prstGeom prst="rect">
            <a:avLst/>
          </a:prstGeom>
          <a:ln>
            <a:noFill/>
          </a:ln>
        </p:spPr>
      </p:pic>
    </p:spTree>
  </p:cSld>
  <mc:AlternateContent>
    <mc:Choice Requires="p14">
      <p:transition spd="slow" p14:dur="2000"/>
    </mc:Choice>
    <mc:Fallback>
      <p:transition spd="slow"/>
    </mc:Fallback>
  </mc:AlternateContent>
  <p:timing>
    <p:tnLst>
      <p:par>
        <p:cTn id="63" dur="indefinite" restart="never" nodeType="tmRoot">
          <p:childTnLst>
            <p:seq>
              <p:cTn id="64" dur="indefinite" nodeType="mainSeq">
                <p:childTnLst>
                  <p:par>
                    <p:cTn id="65" fill="hold">
                      <p:stCondLst>
                        <p:cond delay="indefinite"/>
                      </p:stCondLst>
                      <p:childTnLst>
                        <p:par>
                          <p:cTn id="66" fill="hold">
                            <p:stCondLst>
                              <p:cond delay="0"/>
                            </p:stCondLst>
                            <p:childTnLst>
                              <p:par>
                                <p:cTn id="67" nodeType="clickEffect" fill="hold" presetClass="entr" presetID="10">
                                  <p:stCondLst>
                                    <p:cond delay="0"/>
                                  </p:stCondLst>
                                  <p:childTnLst>
                                    <p:set>
                                      <p:cBhvr>
                                        <p:cTn id="68" dur="1" fill="hold">
                                          <p:stCondLst>
                                            <p:cond delay="0"/>
                                          </p:stCondLst>
                                        </p:cTn>
                                        <p:tgtEl>
                                          <p:spTgt spid="115"/>
                                        </p:tgtEl>
                                        <p:attrNameLst>
                                          <p:attrName>style.visibility</p:attrName>
                                        </p:attrNameLst>
                                      </p:cBhvr>
                                      <p:to>
                                        <p:strVal val="visible"/>
                                      </p:to>
                                    </p:set>
                                    <p:animEffect filter="fade" transition="in">
                                      <p:cBhvr additive="repl">
                                        <p:cTn id="69" dur="1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0" name="CustomShape 1"/>
          <p:cNvSpPr/>
          <p:nvPr/>
        </p:nvSpPr>
        <p:spPr>
          <a:xfrm>
            <a:off x="59760" y="1086120"/>
            <a:ext cx="2505600" cy="63432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1" lang="it" sz="2600" spc="-1" strike="noStrike">
                <a:solidFill>
                  <a:srgbClr val="000000"/>
                </a:solidFill>
                <a:latin typeface="Raleway"/>
                <a:ea typeface="Raleway"/>
              </a:rPr>
              <a:t>ENDEAVOR:</a:t>
            </a:r>
            <a:r>
              <a:rPr b="1" lang="it" sz="3000" spc="-1" strike="noStrike">
                <a:solidFill>
                  <a:srgbClr val="000000"/>
                </a:solidFill>
                <a:latin typeface="Raleway"/>
                <a:ea typeface="Raleway"/>
              </a:rPr>
              <a:t> </a:t>
            </a:r>
            <a:br/>
            <a:r>
              <a:rPr b="1" lang="it" sz="2400" spc="-1" strike="noStrike">
                <a:solidFill>
                  <a:srgbClr val="000000"/>
                </a:solidFill>
                <a:latin typeface="Raleway"/>
                <a:ea typeface="Raleway"/>
              </a:rPr>
              <a:t>an effort or attempt </a:t>
            </a:r>
            <a:br/>
            <a:r>
              <a:rPr b="1" lang="it" sz="2400" spc="-1" strike="noStrike">
                <a:solidFill>
                  <a:srgbClr val="000000"/>
                </a:solidFill>
                <a:latin typeface="Raleway"/>
                <a:ea typeface="Raleway"/>
              </a:rPr>
              <a:t>to do something.</a:t>
            </a:r>
            <a:endParaRPr b="0" lang="it-IT" sz="2400" spc="-1" strike="noStrike">
              <a:latin typeface="Arial"/>
            </a:endParaRPr>
          </a:p>
        </p:txBody>
      </p:sp>
      <p:sp>
        <p:nvSpPr>
          <p:cNvPr id="121" name="CustomShape 2"/>
          <p:cNvSpPr/>
          <p:nvPr/>
        </p:nvSpPr>
        <p:spPr>
          <a:xfrm>
            <a:off x="3502440" y="3162960"/>
            <a:ext cx="2260800" cy="139392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So I think any ________ or any discipline that requires you to create something novel and new is going to benefit from collaboration.</a:t>
            </a:r>
            <a:endParaRPr b="0" lang="it-IT" sz="1400" spc="-1" strike="noStrike">
              <a:latin typeface="Arial"/>
            </a:endParaRPr>
          </a:p>
        </p:txBody>
      </p:sp>
      <p:pic>
        <p:nvPicPr>
          <p:cNvPr id="122" name="Google Shape;156;p24" descr=""/>
          <p:cNvPicPr/>
          <p:nvPr/>
        </p:nvPicPr>
        <p:blipFill>
          <a:blip r:embed="rId1"/>
          <a:stretch/>
        </p:blipFill>
        <p:spPr>
          <a:xfrm>
            <a:off x="5977800" y="562680"/>
            <a:ext cx="2662560" cy="3994200"/>
          </a:xfrm>
          <a:prstGeom prst="rect">
            <a:avLst/>
          </a:prstGeom>
          <a:ln>
            <a:noFill/>
          </a:ln>
        </p:spPr>
      </p:pic>
      <p:pic>
        <p:nvPicPr>
          <p:cNvPr id="123" name="Google Shape;157;p24" descr=""/>
          <p:cNvPicPr/>
          <p:nvPr/>
        </p:nvPicPr>
        <p:blipFill>
          <a:blip r:embed="rId2"/>
          <a:stretch/>
        </p:blipFill>
        <p:spPr>
          <a:xfrm>
            <a:off x="2566440" y="1227960"/>
            <a:ext cx="3196440" cy="1904040"/>
          </a:xfrm>
          <a:prstGeom prst="rect">
            <a:avLst/>
          </a:prstGeom>
          <a:ln>
            <a:noFill/>
          </a:ln>
        </p:spPr>
      </p:pic>
    </p:spTree>
  </p:cSld>
  <mc:AlternateContent>
    <mc:Choice Requires="p14">
      <p:transition spd="slow" p14:dur="2000"/>
    </mc:Choice>
    <mc:Fallback>
      <p:transition spd="slow"/>
    </mc:Fallback>
  </mc:AlternateContent>
  <p:timing>
    <p:tnLst>
      <p:par>
        <p:cTn id="70" dur="indefinite" restart="never" nodeType="tmRoot">
          <p:childTnLst>
            <p:seq>
              <p:cTn id="71" dur="indefinite" nodeType="mainSeq">
                <p:childTnLst>
                  <p:par>
                    <p:cTn id="72" fill="hold">
                      <p:stCondLst>
                        <p:cond delay="indefinite"/>
                      </p:stCondLst>
                      <p:childTnLst>
                        <p:par>
                          <p:cTn id="73" fill="hold">
                            <p:stCondLst>
                              <p:cond delay="0"/>
                            </p:stCondLst>
                            <p:childTnLst>
                              <p:par>
                                <p:cTn id="74" nodeType="clickEffect" fill="hold" presetClass="entr" presetID="1">
                                  <p:stCondLst>
                                    <p:cond delay="0"/>
                                  </p:stCondLst>
                                  <p:childTnLst>
                                    <p:set>
                                      <p:cBhvr>
                                        <p:cTn id="75" dur="1" fill="hold">
                                          <p:stCondLst>
                                            <p:cond delay="0"/>
                                          </p:stCondLst>
                                        </p:cTn>
                                        <p:tgtEl>
                                          <p:spTgt spid="1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CARBON COPY: </a:t>
            </a:r>
            <a:r>
              <a:rPr b="1" lang="it" sz="1800" spc="-1" strike="noStrike">
                <a:solidFill>
                  <a:srgbClr val="000000"/>
                </a:solidFill>
                <a:latin typeface="Raleway"/>
                <a:ea typeface="Raleway"/>
              </a:rPr>
              <a:t>a person or thing that is very similar to or exactly like another person or thing.</a:t>
            </a:r>
            <a:endParaRPr b="0" lang="it-IT" sz="1800" spc="-1" strike="noStrike">
              <a:latin typeface="Arial"/>
            </a:endParaRPr>
          </a:p>
        </p:txBody>
      </p:sp>
      <p:sp>
        <p:nvSpPr>
          <p:cNvPr id="125" name="CustomShape 2"/>
          <p:cNvSpPr/>
          <p:nvPr/>
        </p:nvSpPr>
        <p:spPr>
          <a:xfrm>
            <a:off x="3948120" y="3386880"/>
            <a:ext cx="2122920" cy="304164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If you’re working with someone who’s a ________ of yourself, you may as well be working alone. </a:t>
            </a:r>
            <a:endParaRPr b="0" lang="it-IT" sz="1400" spc="-1" strike="noStrike">
              <a:latin typeface="Arial"/>
            </a:endParaRPr>
          </a:p>
        </p:txBody>
      </p:sp>
      <p:pic>
        <p:nvPicPr>
          <p:cNvPr id="126" name="Google Shape;164;p25" descr=""/>
          <p:cNvPicPr/>
          <p:nvPr/>
        </p:nvPicPr>
        <p:blipFill>
          <a:blip r:embed="rId1"/>
          <a:srcRect l="0" t="0" r="0" b="9204"/>
          <a:stretch/>
        </p:blipFill>
        <p:spPr>
          <a:xfrm>
            <a:off x="6163920" y="1572840"/>
            <a:ext cx="2566800" cy="3041640"/>
          </a:xfrm>
          <a:prstGeom prst="rect">
            <a:avLst/>
          </a:prstGeom>
          <a:ln>
            <a:noFill/>
          </a:ln>
        </p:spPr>
      </p:pic>
      <p:pic>
        <p:nvPicPr>
          <p:cNvPr id="127" name="Google Shape;165;p25" descr=""/>
          <p:cNvPicPr/>
          <p:nvPr/>
        </p:nvPicPr>
        <p:blipFill>
          <a:blip r:embed="rId2"/>
          <a:stretch/>
        </p:blipFill>
        <p:spPr>
          <a:xfrm>
            <a:off x="2400120" y="1676160"/>
            <a:ext cx="1760400" cy="2134440"/>
          </a:xfrm>
          <a:prstGeom prst="rect">
            <a:avLst/>
          </a:prstGeom>
          <a:ln>
            <a:noFill/>
          </a:ln>
        </p:spPr>
      </p:pic>
    </p:spTree>
  </p:cSld>
  <mc:AlternateContent>
    <mc:Choice Requires="p14">
      <p:transition spd="slow" p14:dur="2000"/>
    </mc:Choice>
    <mc:Fallback>
      <p:transition spd="slow"/>
    </mc:Fallback>
  </mc:AlternateContent>
  <p:timing>
    <p:tnLst>
      <p:par>
        <p:cTn id="76" dur="indefinite" restart="never" nodeType="tmRoot">
          <p:childTnLst>
            <p:seq>
              <p:cTn id="77" dur="indefinite" nodeType="mainSeq">
                <p:childTnLst>
                  <p:par>
                    <p:cTn id="78" fill="hold">
                      <p:stCondLst>
                        <p:cond delay="indefinite"/>
                      </p:stCondLst>
                      <p:childTnLst>
                        <p:par>
                          <p:cTn id="79" fill="hold">
                            <p:stCondLst>
                              <p:cond delay="0"/>
                            </p:stCondLst>
                            <p:childTnLst>
                              <p:par>
                                <p:cTn id="80" nodeType="clickEffect" fill="hold" presetClass="entr" presetID="10">
                                  <p:stCondLst>
                                    <p:cond delay="0"/>
                                  </p:stCondLst>
                                  <p:childTnLst>
                                    <p:set>
                                      <p:cBhvr>
                                        <p:cTn id="81" dur="1" fill="hold">
                                          <p:stCondLst>
                                            <p:cond delay="0"/>
                                          </p:stCondLst>
                                        </p:cTn>
                                        <p:tgtEl>
                                          <p:spTgt spid="124"/>
                                        </p:tgtEl>
                                        <p:attrNameLst>
                                          <p:attrName>style.visibility</p:attrName>
                                        </p:attrNameLst>
                                      </p:cBhvr>
                                      <p:to>
                                        <p:strVal val="visible"/>
                                      </p:to>
                                    </p:set>
                                    <p:animEffect filter="fade" transition="in">
                                      <p:cBhvr additive="repl">
                                        <p:cTn id="82" dur="10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BLUE: unexpected, not predicted.</a:t>
            </a:r>
            <a:endParaRPr b="0" lang="it-IT" sz="3000" spc="-1" strike="noStrike">
              <a:latin typeface="Arial"/>
            </a:endParaRPr>
          </a:p>
        </p:txBody>
      </p:sp>
      <p:sp>
        <p:nvSpPr>
          <p:cNvPr id="129" name="CustomShape 2"/>
          <p:cNvSpPr/>
          <p:nvPr/>
        </p:nvSpPr>
        <p:spPr>
          <a:xfrm>
            <a:off x="237600" y="3408480"/>
            <a:ext cx="2271600" cy="148140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I think we have to let go of this notion of originality. We have this romantic notion that ideas kind of come out the ______</a:t>
            </a:r>
            <a:endParaRPr b="0" lang="it-IT" sz="1400" spc="-1" strike="noStrike">
              <a:latin typeface="Arial"/>
            </a:endParaRPr>
          </a:p>
        </p:txBody>
      </p:sp>
      <p:pic>
        <p:nvPicPr>
          <p:cNvPr id="130" name="Google Shape;172;p26" descr=""/>
          <p:cNvPicPr/>
          <p:nvPr/>
        </p:nvPicPr>
        <p:blipFill>
          <a:blip r:embed="rId1"/>
          <a:stretch/>
        </p:blipFill>
        <p:spPr>
          <a:xfrm>
            <a:off x="2510280" y="1595880"/>
            <a:ext cx="2310120" cy="2937600"/>
          </a:xfrm>
          <a:prstGeom prst="rect">
            <a:avLst/>
          </a:prstGeom>
          <a:ln>
            <a:noFill/>
          </a:ln>
        </p:spPr>
      </p:pic>
      <p:pic>
        <p:nvPicPr>
          <p:cNvPr id="131" name="Google Shape;173;p26" descr=""/>
          <p:cNvPicPr/>
          <p:nvPr/>
        </p:nvPicPr>
        <p:blipFill>
          <a:blip r:embed="rId2"/>
          <a:stretch/>
        </p:blipFill>
        <p:spPr>
          <a:xfrm>
            <a:off x="5128200" y="1522440"/>
            <a:ext cx="3397680" cy="2937600"/>
          </a:xfrm>
          <a:prstGeom prst="rect">
            <a:avLst/>
          </a:prstGeom>
          <a:ln>
            <a:noFill/>
          </a:ln>
        </p:spPr>
      </p:pic>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childTnLst>
                  <p:par>
                    <p:cTn id="85" fill="hold">
                      <p:stCondLst>
                        <p:cond delay="indefinite"/>
                      </p:stCondLst>
                      <p:childTnLst>
                        <p:par>
                          <p:cTn id="86" fill="hold">
                            <p:stCondLst>
                              <p:cond delay="0"/>
                            </p:stCondLst>
                            <p:childTnLst>
                              <p:par>
                                <p:cTn id="87" nodeType="clickEffect" fill="hold" presetClass="entr" presetID="10">
                                  <p:stCondLst>
                                    <p:cond delay="0"/>
                                  </p:stCondLst>
                                  <p:childTnLst>
                                    <p:set>
                                      <p:cBhvr>
                                        <p:cTn id="88" dur="1" fill="hold">
                                          <p:stCondLst>
                                            <p:cond delay="0"/>
                                          </p:stCondLst>
                                        </p:cTn>
                                        <p:tgtEl>
                                          <p:spTgt spid="128"/>
                                        </p:tgtEl>
                                        <p:attrNameLst>
                                          <p:attrName>style.visibility</p:attrName>
                                        </p:attrNameLst>
                                      </p:cBhvr>
                                      <p:to>
                                        <p:strVal val="visible"/>
                                      </p:to>
                                    </p:set>
                                    <p:animEffect filter="fade" transition="in">
                                      <p:cBhvr additive="repl">
                                        <p:cTn id="89" dur="100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2410200" y="51588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SPARK: a small amount of a quality or intense feeling.</a:t>
            </a:r>
            <a:endParaRPr b="0" lang="it-IT" sz="3000" spc="-1" strike="noStrike">
              <a:latin typeface="Arial"/>
            </a:endParaRPr>
          </a:p>
        </p:txBody>
      </p:sp>
      <p:sp>
        <p:nvSpPr>
          <p:cNvPr id="133" name="CustomShape 2"/>
          <p:cNvSpPr/>
          <p:nvPr/>
        </p:nvSpPr>
        <p:spPr>
          <a:xfrm>
            <a:off x="2410200" y="1595880"/>
            <a:ext cx="6320520" cy="3001320"/>
          </a:xfrm>
          <a:prstGeom prst="rect">
            <a:avLst/>
          </a:prstGeom>
          <a:noFill/>
          <a:ln>
            <a:noFill/>
          </a:ln>
        </p:spPr>
        <p:style>
          <a:lnRef idx="0"/>
          <a:fillRef idx="0"/>
          <a:effectRef idx="0"/>
          <a:fontRef idx="minor"/>
        </p:style>
      </p:sp>
      <p:sp>
        <p:nvSpPr>
          <p:cNvPr id="134" name="CustomShape 3"/>
          <p:cNvSpPr/>
          <p:nvPr/>
        </p:nvSpPr>
        <p:spPr>
          <a:xfrm>
            <a:off x="320760" y="2834280"/>
            <a:ext cx="2088000" cy="148644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Even though we have these _______ of insights, we have these flashes where we suddenly realize something, that doesn’t mean that that came from nowhere</a:t>
            </a:r>
            <a:r>
              <a:rPr b="0" lang="it" sz="1400" spc="-1" strike="noStrike">
                <a:solidFill>
                  <a:srgbClr val="000000"/>
                </a:solidFill>
                <a:latin typeface="Arial"/>
                <a:ea typeface="Arial"/>
              </a:rPr>
              <a:t>.</a:t>
            </a:r>
            <a:endParaRPr b="0" lang="it-IT" sz="1400" spc="-1" strike="noStrike">
              <a:latin typeface="Arial"/>
            </a:endParaRPr>
          </a:p>
        </p:txBody>
      </p:sp>
      <p:pic>
        <p:nvPicPr>
          <p:cNvPr id="135" name="Google Shape;181;p27" descr=""/>
          <p:cNvPicPr/>
          <p:nvPr/>
        </p:nvPicPr>
        <p:blipFill>
          <a:blip r:embed="rId1"/>
          <a:stretch/>
        </p:blipFill>
        <p:spPr>
          <a:xfrm>
            <a:off x="6485400" y="1697400"/>
            <a:ext cx="1507320" cy="2899800"/>
          </a:xfrm>
          <a:prstGeom prst="rect">
            <a:avLst/>
          </a:prstGeom>
          <a:ln>
            <a:noFill/>
          </a:ln>
        </p:spPr>
      </p:pic>
      <p:pic>
        <p:nvPicPr>
          <p:cNvPr id="136" name="Google Shape;182;p27" descr=""/>
          <p:cNvPicPr/>
          <p:nvPr/>
        </p:nvPicPr>
        <p:blipFill>
          <a:blip r:embed="rId2"/>
          <a:stretch/>
        </p:blipFill>
        <p:spPr>
          <a:xfrm>
            <a:off x="2516760" y="1697400"/>
            <a:ext cx="3861000" cy="2899800"/>
          </a:xfrm>
          <a:prstGeom prst="rect">
            <a:avLst/>
          </a:prstGeom>
          <a:ln>
            <a:noFill/>
          </a:ln>
        </p:spPr>
      </p:pic>
    </p:spTree>
  </p:cSld>
  <mc:AlternateContent>
    <mc:Choice Requires="p14">
      <p:transition spd="slow" p14:dur="2000"/>
    </mc:Choice>
    <mc:Fallback>
      <p:transition spd="slow"/>
    </mc:Fallback>
  </mc:AlternateContent>
  <p:timing>
    <p:tnLst>
      <p:par>
        <p:cTn id="90" dur="indefinite" restart="never" nodeType="tmRoot">
          <p:childTnLst>
            <p:seq>
              <p:cTn id="91" dur="indefinite" nodeType="mainSeq">
                <p:childTnLst>
                  <p:par>
                    <p:cTn id="92" fill="hold">
                      <p:stCondLst>
                        <p:cond delay="indefinite"/>
                      </p:stCondLst>
                      <p:childTnLst>
                        <p:par>
                          <p:cTn id="93" fill="hold">
                            <p:stCondLst>
                              <p:cond delay="0"/>
                            </p:stCondLst>
                            <p:childTnLst>
                              <p:par>
                                <p:cTn id="94" nodeType="clickEffect" fill="hold" presetClass="entr" presetID="10">
                                  <p:stCondLst>
                                    <p:cond delay="0"/>
                                  </p:stCondLst>
                                  <p:childTnLst>
                                    <p:set>
                                      <p:cBhvr>
                                        <p:cTn id="95" dur="1" fill="hold">
                                          <p:stCondLst>
                                            <p:cond delay="0"/>
                                          </p:stCondLst>
                                        </p:cTn>
                                        <p:tgtEl>
                                          <p:spTgt spid="132"/>
                                        </p:tgtEl>
                                        <p:attrNameLst>
                                          <p:attrName>style.visibility</p:attrName>
                                        </p:attrNameLst>
                                      </p:cBhvr>
                                      <p:to>
                                        <p:strVal val="visible"/>
                                      </p:to>
                                    </p:set>
                                    <p:animEffect filter="fade" transition="in">
                                      <p:cBhvr additive="repl">
                                        <p:cTn id="96" dur="1000"/>
                                        <p:tgtEl>
                                          <p:spTgt spid="1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2400120" y="576000"/>
            <a:ext cx="6383520" cy="57564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2400" spc="-1" strike="noStrike">
                <a:solidFill>
                  <a:srgbClr val="000000"/>
                </a:solidFill>
                <a:latin typeface="Raleway"/>
                <a:ea typeface="Raleway"/>
              </a:rPr>
              <a:t>CATCH-ALL: general and intended to include everything.</a:t>
            </a:r>
            <a:endParaRPr b="0" lang="it-IT" sz="2400" spc="-1" strike="noStrike">
              <a:latin typeface="Arial"/>
            </a:endParaRPr>
          </a:p>
        </p:txBody>
      </p:sp>
      <p:sp>
        <p:nvSpPr>
          <p:cNvPr id="138" name="CustomShape 2"/>
          <p:cNvSpPr/>
          <p:nvPr/>
        </p:nvSpPr>
        <p:spPr>
          <a:xfrm>
            <a:off x="2319840" y="2835720"/>
            <a:ext cx="2122920" cy="124452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Anyone can be creative in the domain that is best for them to express themselves. It’s important to think about creativity a little bit differently than just this _____________things.</a:t>
            </a:r>
            <a:endParaRPr b="0" lang="it-IT" sz="1400" spc="-1" strike="noStrike">
              <a:latin typeface="Arial"/>
            </a:endParaRPr>
          </a:p>
        </p:txBody>
      </p:sp>
      <p:pic>
        <p:nvPicPr>
          <p:cNvPr id="139" name="Google Shape;189;p28" descr=""/>
          <p:cNvPicPr/>
          <p:nvPr/>
        </p:nvPicPr>
        <p:blipFill>
          <a:blip r:embed="rId1"/>
          <a:stretch/>
        </p:blipFill>
        <p:spPr>
          <a:xfrm>
            <a:off x="4502520" y="1595880"/>
            <a:ext cx="4218120" cy="3001320"/>
          </a:xfrm>
          <a:prstGeom prst="rect">
            <a:avLst/>
          </a:prstGeom>
          <a:ln>
            <a:noFill/>
          </a:ln>
        </p:spPr>
      </p:pic>
    </p:spTree>
  </p:cSld>
  <mc:AlternateContent>
    <mc:Choice Requires="p14">
      <p:transition spd="slow" p14:dur="2000"/>
    </mc:Choice>
    <mc:Fallback>
      <p:transition spd="slow"/>
    </mc:Fallback>
  </mc:AlternateContent>
  <p:timing>
    <p:tnLst>
      <p:par>
        <p:cTn id="97" dur="indefinite" restart="never" nodeType="tmRoot">
          <p:childTnLst>
            <p:seq>
              <p:cTn id="98" dur="indefinite" nodeType="mainSeq">
                <p:childTnLst>
                  <p:par>
                    <p:cTn id="99" fill="hold">
                      <p:stCondLst>
                        <p:cond delay="indefinite"/>
                      </p:stCondLst>
                      <p:childTnLst>
                        <p:par>
                          <p:cTn id="100" fill="hold">
                            <p:stCondLst>
                              <p:cond delay="0"/>
                            </p:stCondLst>
                            <p:childTnLst>
                              <p:par>
                                <p:cTn id="101" nodeType="clickEffect" fill="hold" presetClass="entr" presetID="10">
                                  <p:stCondLst>
                                    <p:cond delay="0"/>
                                  </p:stCondLst>
                                  <p:childTnLst>
                                    <p:set>
                                      <p:cBhvr>
                                        <p:cTn id="102" dur="1" fill="hold">
                                          <p:stCondLst>
                                            <p:cond delay="0"/>
                                          </p:stCondLst>
                                        </p:cTn>
                                        <p:tgtEl>
                                          <p:spTgt spid="137"/>
                                        </p:tgtEl>
                                        <p:attrNameLst>
                                          <p:attrName>style.visibility</p:attrName>
                                        </p:attrNameLst>
                                      </p:cBhvr>
                                      <p:to>
                                        <p:strVal val="visible"/>
                                      </p:to>
                                    </p:set>
                                    <p:animEffect filter="fade" transition="in">
                                      <p:cBhvr additive="repl">
                                        <p:cTn id="103"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MESSY: dirty or untidy</a:t>
            </a:r>
            <a:endParaRPr b="0" lang="it-IT" sz="3000" spc="-1" strike="noStrike">
              <a:latin typeface="Arial"/>
            </a:endParaRPr>
          </a:p>
        </p:txBody>
      </p:sp>
      <p:sp>
        <p:nvSpPr>
          <p:cNvPr id="87" name="CustomShape 2"/>
          <p:cNvSpPr/>
          <p:nvPr/>
        </p:nvSpPr>
        <p:spPr>
          <a:xfrm>
            <a:off x="2410200" y="1276920"/>
            <a:ext cx="6320520" cy="3320280"/>
          </a:xfrm>
          <a:prstGeom prst="rect">
            <a:avLst/>
          </a:prstGeom>
          <a:noFill/>
          <a:ln>
            <a:noFill/>
          </a:ln>
        </p:spPr>
        <p:style>
          <a:lnRef idx="0"/>
          <a:fillRef idx="0"/>
          <a:effectRef idx="0"/>
          <a:fontRef idx="minor"/>
        </p:style>
        <p:txBody>
          <a:bodyPr lIns="90000" rIns="90000" tIns="91440" bIns="91440">
            <a:noAutofit/>
          </a:bodyPr>
          <a:p>
            <a:pPr>
              <a:lnSpc>
                <a:spcPct val="115000"/>
              </a:lnSpc>
            </a:pPr>
            <a:r>
              <a:rPr b="0" i="1" lang="it" sz="1800" spc="-1" strike="noStrike">
                <a:solidFill>
                  <a:srgbClr val="000000"/>
                </a:solidFill>
                <a:latin typeface="Lato"/>
                <a:ea typeface="Lato"/>
              </a:rPr>
              <a:t>I think creativity for the most part is a very __________ affair.</a:t>
            </a:r>
            <a:endParaRPr b="0" lang="it-IT" sz="1800" spc="-1" strike="noStrike">
              <a:latin typeface="Arial"/>
            </a:endParaRPr>
          </a:p>
          <a:p>
            <a:pPr>
              <a:lnSpc>
                <a:spcPct val="115000"/>
              </a:lnSpc>
              <a:spcBef>
                <a:spcPts val="1599"/>
              </a:spcBef>
              <a:spcAft>
                <a:spcPts val="1599"/>
              </a:spcAft>
            </a:pPr>
            <a:endParaRPr b="0" lang="it-IT" sz="1800" spc="-1" strike="noStrike">
              <a:latin typeface="Arial"/>
            </a:endParaRPr>
          </a:p>
        </p:txBody>
      </p:sp>
      <p:pic>
        <p:nvPicPr>
          <p:cNvPr id="88" name="Google Shape;82;p14" descr=""/>
          <p:cNvPicPr/>
          <p:nvPr/>
        </p:nvPicPr>
        <p:blipFill>
          <a:blip r:embed="rId1"/>
          <a:stretch/>
        </p:blipFill>
        <p:spPr>
          <a:xfrm>
            <a:off x="4822920" y="2179800"/>
            <a:ext cx="3272760" cy="2270160"/>
          </a:xfrm>
          <a:prstGeom prst="rect">
            <a:avLst/>
          </a:prstGeom>
          <a:ln>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0">
                                  <p:stCondLst>
                                    <p:cond delay="0"/>
                                  </p:stCondLst>
                                  <p:childTnLst>
                                    <p:set>
                                      <p:cBhvr>
                                        <p:cTn id="6" dur="1" fill="hold">
                                          <p:stCondLst>
                                            <p:cond delay="0"/>
                                          </p:stCondLst>
                                        </p:cTn>
                                        <p:tgtEl>
                                          <p:spTgt spid="86">
                                            <p:txEl>
                                              <p:pRg st="0" end="0"/>
                                            </p:txEl>
                                          </p:spTgt>
                                        </p:tgtEl>
                                        <p:attrNameLst>
                                          <p:attrName>style.visibility</p:attrName>
                                        </p:attrNameLst>
                                      </p:cBhvr>
                                      <p:to>
                                        <p:strVal val="visible"/>
                                      </p:to>
                                    </p:set>
                                    <p:animEffect filter="fade" transition="in">
                                      <p:cBhvr additive="repl">
                                        <p:cTn id="7" dur="1000"/>
                                        <p:tgtEl>
                                          <p:spTgt spid="8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CAPABILITY: the ability or power to do something</a:t>
            </a:r>
            <a:endParaRPr b="0" lang="it-IT" sz="3000" spc="-1" strike="noStrike">
              <a:latin typeface="Arial"/>
            </a:endParaRPr>
          </a:p>
        </p:txBody>
      </p:sp>
      <p:sp>
        <p:nvSpPr>
          <p:cNvPr id="90" name="CustomShape 2"/>
          <p:cNvSpPr/>
          <p:nvPr/>
        </p:nvSpPr>
        <p:spPr>
          <a:xfrm>
            <a:off x="2410200" y="1595880"/>
            <a:ext cx="6320520" cy="3001320"/>
          </a:xfrm>
          <a:prstGeom prst="rect">
            <a:avLst/>
          </a:prstGeom>
          <a:noFill/>
          <a:ln>
            <a:noFill/>
          </a:ln>
        </p:spPr>
        <p:style>
          <a:lnRef idx="0"/>
          <a:fillRef idx="0"/>
          <a:effectRef idx="0"/>
          <a:fontRef idx="minor"/>
        </p:style>
      </p:sp>
      <p:sp>
        <p:nvSpPr>
          <p:cNvPr id="91" name="CustomShape 3"/>
          <p:cNvSpPr/>
          <p:nvPr/>
        </p:nvSpPr>
        <p:spPr>
          <a:xfrm>
            <a:off x="214920" y="1742400"/>
            <a:ext cx="2051640" cy="300132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800" spc="-1" strike="noStrike">
                <a:solidFill>
                  <a:srgbClr val="000000"/>
                </a:solidFill>
                <a:latin typeface="Arial"/>
                <a:ea typeface="Arial"/>
              </a:rPr>
              <a:t>One of the key elements, I think, is something that the English poet Jhon Keats called negative _______.</a:t>
            </a:r>
            <a:endParaRPr b="0" lang="it-IT" sz="1800" spc="-1" strike="noStrike">
              <a:latin typeface="Arial"/>
            </a:endParaRPr>
          </a:p>
        </p:txBody>
      </p:sp>
      <p:pic>
        <p:nvPicPr>
          <p:cNvPr id="92" name="Google Shape;90;p15" descr=""/>
          <p:cNvPicPr/>
          <p:nvPr/>
        </p:nvPicPr>
        <p:blipFill>
          <a:blip r:embed="rId1"/>
          <a:srcRect l="0" t="5840" r="0" b="10356"/>
          <a:stretch/>
        </p:blipFill>
        <p:spPr>
          <a:xfrm>
            <a:off x="2405160" y="1742400"/>
            <a:ext cx="6310800" cy="2854800"/>
          </a:xfrm>
          <a:prstGeom prst="rect">
            <a:avLst/>
          </a:prstGeom>
          <a:ln>
            <a:noFill/>
          </a:ln>
        </p:spPr>
      </p:pic>
    </p:spTree>
  </p:cSld>
  <mc:AlternateContent>
    <mc:Choice Requires="p14">
      <p:transition spd="slow" p14:dur="2000"/>
    </mc:Choice>
    <mc:Fallback>
      <p:transition spd="slow"/>
    </mc:Fallback>
  </mc:AlternateContent>
  <p:timing>
    <p:tnLst>
      <p:par>
        <p:cTn id="8" dur="indefinite" restart="never" nodeType="tmRoot">
          <p:childTnLst>
            <p:seq>
              <p:cTn id="9" dur="indefinite" nodeType="mainSeq">
                <p:childTnLst>
                  <p:par>
                    <p:cTn id="10" fill="hold">
                      <p:stCondLst>
                        <p:cond delay="indefinite"/>
                      </p:stCondLst>
                      <p:childTnLst>
                        <p:par>
                          <p:cTn id="11" fill="hold">
                            <p:stCondLst>
                              <p:cond delay="0"/>
                            </p:stCondLst>
                            <p:childTnLst>
                              <p:par>
                                <p:cTn id="12" nodeType="clickEffect" fill="hold" presetClass="entr" presetID="1">
                                  <p:stCondLst>
                                    <p:cond delay="0"/>
                                  </p:stCondLst>
                                  <p:childTnLst>
                                    <p:set>
                                      <p:cBhvr>
                                        <p:cTn id="13"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CHASE: </a:t>
            </a:r>
            <a:r>
              <a:rPr b="1" lang="it" sz="2400" spc="-1" strike="noStrike">
                <a:solidFill>
                  <a:srgbClr val="000000"/>
                </a:solidFill>
                <a:latin typeface="Raleway"/>
                <a:ea typeface="Raleway"/>
              </a:rPr>
              <a:t>to run after someone or something in order to catch them or it.</a:t>
            </a:r>
            <a:endParaRPr b="0" lang="it-IT" sz="2400" spc="-1" strike="noStrike">
              <a:latin typeface="Arial"/>
            </a:endParaRPr>
          </a:p>
        </p:txBody>
      </p:sp>
      <p:sp>
        <p:nvSpPr>
          <p:cNvPr id="94" name="CustomShape 2"/>
          <p:cNvSpPr/>
          <p:nvPr/>
        </p:nvSpPr>
        <p:spPr>
          <a:xfrm>
            <a:off x="2315160" y="1802160"/>
            <a:ext cx="1991880" cy="3018240"/>
          </a:xfrm>
          <a:prstGeom prst="rect">
            <a:avLst/>
          </a:prstGeom>
          <a:noFill/>
          <a:ln>
            <a:noFill/>
          </a:ln>
        </p:spPr>
        <p:style>
          <a:lnRef idx="0"/>
          <a:fillRef idx="0"/>
          <a:effectRef idx="0"/>
          <a:fontRef idx="minor"/>
        </p:style>
        <p:txBody>
          <a:bodyPr lIns="90000" rIns="90000" tIns="91440" bIns="91440">
            <a:noAutofit/>
          </a:bodyPr>
          <a:p>
            <a:pPr>
              <a:lnSpc>
                <a:spcPct val="100000"/>
              </a:lnSpc>
            </a:pPr>
            <a:r>
              <a:rPr b="0" i="1" lang="it" sz="1400" spc="-1" strike="noStrike">
                <a:solidFill>
                  <a:srgbClr val="000000"/>
                </a:solidFill>
                <a:latin typeface="Arial"/>
                <a:ea typeface="Arial"/>
              </a:rPr>
              <a:t>...this ability to stay in a space where you don’t exactly know what’s going to happen next, willing to ______ down ideas, and there are also willing to understand that not of all them are going to lead somewhere.</a:t>
            </a:r>
            <a:endParaRPr b="0" lang="it-IT" sz="1400" spc="-1" strike="noStrike">
              <a:latin typeface="Arial"/>
            </a:endParaRPr>
          </a:p>
        </p:txBody>
      </p:sp>
      <p:pic>
        <p:nvPicPr>
          <p:cNvPr id="95" name="Google Shape;97;p16" descr=""/>
          <p:cNvPicPr/>
          <p:nvPr/>
        </p:nvPicPr>
        <p:blipFill>
          <a:blip r:embed="rId1"/>
          <a:srcRect l="0" t="0" r="0" b="7700"/>
          <a:stretch/>
        </p:blipFill>
        <p:spPr>
          <a:xfrm>
            <a:off x="5349600" y="1599120"/>
            <a:ext cx="3371040" cy="3018240"/>
          </a:xfrm>
          <a:prstGeom prst="rect">
            <a:avLst/>
          </a:prstGeom>
          <a:ln>
            <a:noFill/>
          </a:ln>
        </p:spPr>
      </p:pic>
    </p:spTree>
  </p:cSld>
  <mc:AlternateContent>
    <mc:Choice Requires="p14">
      <p:transition spd="slow" p14:dur="2000"/>
    </mc:Choice>
    <mc:Fallback>
      <p:transition spd="slow"/>
    </mc:Fallback>
  </mc:AlternateContent>
  <p:timing>
    <p:tnLst>
      <p:par>
        <p:cTn id="14" dur="indefinite" restart="never" nodeType="tmRoot">
          <p:childTnLst>
            <p:seq>
              <p:cTn id="15" dur="indefinite" nodeType="mainSeq">
                <p:childTnLst>
                  <p:par>
                    <p:cTn id="16" fill="hold">
                      <p:stCondLst>
                        <p:cond delay="indefinite"/>
                      </p:stCondLst>
                      <p:childTnLst>
                        <p:par>
                          <p:cTn id="17" fill="hold">
                            <p:stCondLst>
                              <p:cond delay="0"/>
                            </p:stCondLst>
                            <p:childTnLst>
                              <p:par>
                                <p:cTn id="18" nodeType="clickEffect" fill="hold" presetClass="entr" presetID="10">
                                  <p:stCondLst>
                                    <p:cond delay="0"/>
                                  </p:stCondLst>
                                  <p:childTnLst>
                                    <p:set>
                                      <p:cBhvr>
                                        <p:cTn id="19" dur="1" fill="hold">
                                          <p:stCondLst>
                                            <p:cond delay="0"/>
                                          </p:stCondLst>
                                        </p:cTn>
                                        <p:tgtEl>
                                          <p:spTgt spid="93"/>
                                        </p:tgtEl>
                                        <p:attrNameLst>
                                          <p:attrName>style.visibility</p:attrName>
                                        </p:attrNameLst>
                                      </p:cBhvr>
                                      <p:to>
                                        <p:strVal val="visible"/>
                                      </p:to>
                                    </p:set>
                                    <p:animEffect filter="fade" transition="in">
                                      <p:cBhvr additive="repl">
                                        <p:cTn id="20" dur="10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CustomShape 1"/>
          <p:cNvSpPr/>
          <p:nvPr/>
        </p:nvSpPr>
        <p:spPr>
          <a:xfrm>
            <a:off x="2410200" y="49248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PURSUE: to try to do something over a period of time.</a:t>
            </a:r>
            <a:endParaRPr b="0" lang="it-IT" sz="3000" spc="-1" strike="noStrike">
              <a:latin typeface="Arial"/>
            </a:endParaRPr>
          </a:p>
        </p:txBody>
      </p:sp>
      <p:sp>
        <p:nvSpPr>
          <p:cNvPr id="97" name="CustomShape 2"/>
          <p:cNvSpPr/>
          <p:nvPr/>
        </p:nvSpPr>
        <p:spPr>
          <a:xfrm>
            <a:off x="2410200" y="1595880"/>
            <a:ext cx="6320520" cy="3001320"/>
          </a:xfrm>
          <a:prstGeom prst="rect">
            <a:avLst/>
          </a:prstGeom>
          <a:noFill/>
          <a:ln>
            <a:noFill/>
          </a:ln>
        </p:spPr>
        <p:style>
          <a:lnRef idx="0"/>
          <a:fillRef idx="0"/>
          <a:effectRef idx="0"/>
          <a:fontRef idx="minor"/>
        </p:style>
      </p:sp>
      <p:sp>
        <p:nvSpPr>
          <p:cNvPr id="98" name="CustomShape 3"/>
          <p:cNvSpPr/>
          <p:nvPr/>
        </p:nvSpPr>
        <p:spPr>
          <a:xfrm>
            <a:off x="477360" y="1595880"/>
            <a:ext cx="1931400" cy="300132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But the experience of _______ an idea will influence the next idea.</a:t>
            </a:r>
            <a:endParaRPr b="0" lang="it-IT" sz="1400" spc="-1" strike="noStrike">
              <a:latin typeface="Arial"/>
            </a:endParaRPr>
          </a:p>
        </p:txBody>
      </p:sp>
      <p:pic>
        <p:nvPicPr>
          <p:cNvPr id="99" name="Google Shape;105;p17" descr=""/>
          <p:cNvPicPr/>
          <p:nvPr/>
        </p:nvPicPr>
        <p:blipFill>
          <a:blip r:embed="rId1"/>
          <a:stretch/>
        </p:blipFill>
        <p:spPr>
          <a:xfrm>
            <a:off x="2410200" y="1595880"/>
            <a:ext cx="5745240" cy="3001320"/>
          </a:xfrm>
          <a:prstGeom prst="rect">
            <a:avLst/>
          </a:prstGeom>
          <a:ln>
            <a:noFill/>
          </a:ln>
        </p:spPr>
      </p:pic>
    </p:spTree>
  </p:cSld>
  <mc:AlternateContent>
    <mc:Choice Requires="p14">
      <p:transition spd="slow" p14:dur="2000"/>
    </mc:Choice>
    <mc:Fallback>
      <p:transition spd="slow"/>
    </mc:Fallback>
  </mc:AlternateContent>
  <p:timing>
    <p:tnLst>
      <p:par>
        <p:cTn id="21" dur="indefinite" restart="never" nodeType="tmRoot">
          <p:childTnLst>
            <p:seq>
              <p:cTn id="22" dur="indefinite" nodeType="mainSeq">
                <p:childTnLst>
                  <p:par>
                    <p:cTn id="23" fill="hold">
                      <p:stCondLst>
                        <p:cond delay="indefinite"/>
                      </p:stCondLst>
                      <p:childTnLst>
                        <p:par>
                          <p:cTn id="24" fill="hold">
                            <p:stCondLst>
                              <p:cond delay="0"/>
                            </p:stCondLst>
                            <p:childTnLst>
                              <p:par>
                                <p:cTn id="25" nodeType="clickEffect" fill="hold" presetClass="entr" presetID="10">
                                  <p:stCondLst>
                                    <p:cond delay="0"/>
                                  </p:stCondLst>
                                  <p:childTnLst>
                                    <p:set>
                                      <p:cBhvr>
                                        <p:cTn id="26" dur="1" fill="hold">
                                          <p:stCondLst>
                                            <p:cond delay="0"/>
                                          </p:stCondLst>
                                        </p:cTn>
                                        <p:tgtEl>
                                          <p:spTgt spid="96"/>
                                        </p:tgtEl>
                                        <p:attrNameLst>
                                          <p:attrName>style.visibility</p:attrName>
                                        </p:attrNameLst>
                                      </p:cBhvr>
                                      <p:to>
                                        <p:strVal val="visible"/>
                                      </p:to>
                                    </p:set>
                                    <p:animEffect filter="fade" transition="in">
                                      <p:cBhvr additive="repl">
                                        <p:cTn id="27" dur="1000"/>
                                        <p:tgtEl>
                                          <p:spTgt spid="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CustomShape 1"/>
          <p:cNvSpPr/>
          <p:nvPr/>
        </p:nvSpPr>
        <p:spPr>
          <a:xfrm>
            <a:off x="2079360" y="5418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PROMPT: done or acting quickly and without waiting.</a:t>
            </a:r>
            <a:endParaRPr b="0" lang="it-IT" sz="3000" spc="-1" strike="noStrike">
              <a:latin typeface="Arial"/>
            </a:endParaRPr>
          </a:p>
        </p:txBody>
      </p:sp>
      <p:sp>
        <p:nvSpPr>
          <p:cNvPr id="101" name="CustomShape 2"/>
          <p:cNvSpPr/>
          <p:nvPr/>
        </p:nvSpPr>
        <p:spPr>
          <a:xfrm>
            <a:off x="1830240" y="2865240"/>
            <a:ext cx="2232360" cy="300132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800" spc="-1" strike="noStrike">
                <a:solidFill>
                  <a:srgbClr val="000000"/>
                </a:solidFill>
                <a:latin typeface="Arial"/>
                <a:ea typeface="Arial"/>
              </a:rPr>
              <a:t>Each creative person, I think, develops his or her own tools and ______ for their creativity.</a:t>
            </a:r>
            <a:endParaRPr b="0" lang="it-IT" sz="1800" spc="-1" strike="noStrike">
              <a:latin typeface="Arial"/>
            </a:endParaRPr>
          </a:p>
        </p:txBody>
      </p:sp>
      <p:pic>
        <p:nvPicPr>
          <p:cNvPr id="102" name="Google Shape;112;p18" descr=""/>
          <p:cNvPicPr/>
          <p:nvPr/>
        </p:nvPicPr>
        <p:blipFill>
          <a:blip r:embed="rId1"/>
          <a:stretch/>
        </p:blipFill>
        <p:spPr>
          <a:xfrm>
            <a:off x="4132440" y="1618920"/>
            <a:ext cx="4502520" cy="3001320"/>
          </a:xfrm>
          <a:prstGeom prst="rect">
            <a:avLst/>
          </a:prstGeom>
          <a:ln>
            <a:noFill/>
          </a:ln>
        </p:spPr>
      </p:pic>
    </p:spTree>
  </p:cSld>
  <mc:AlternateContent>
    <mc:Choice Requires="p14">
      <p:transition spd="slow" p14:dur="2000"/>
    </mc:Choice>
    <mc:Fallback>
      <p:transition spd="slow"/>
    </mc:Fallback>
  </mc:AlternateContent>
  <p:timing>
    <p:tnLst>
      <p:par>
        <p:cTn id="28" dur="indefinite" restart="never" nodeType="tmRoot">
          <p:childTnLst>
            <p:seq>
              <p:cTn id="29" dur="indefinite" nodeType="mainSeq">
                <p:childTnLst>
                  <p:par>
                    <p:cTn id="30" fill="hold">
                      <p:stCondLst>
                        <p:cond delay="indefinite"/>
                      </p:stCondLst>
                      <p:childTnLst>
                        <p:par>
                          <p:cTn id="31" fill="hold">
                            <p:stCondLst>
                              <p:cond delay="0"/>
                            </p:stCondLst>
                            <p:childTnLst>
                              <p:par>
                                <p:cTn id="32" nodeType="clickEffect" fill="hold" presetClass="entr" presetID="10">
                                  <p:stCondLst>
                                    <p:cond delay="0"/>
                                  </p:stCondLst>
                                  <p:childTnLst>
                                    <p:set>
                                      <p:cBhvr>
                                        <p:cTn id="33" dur="1" fill="hold">
                                          <p:stCondLst>
                                            <p:cond delay="0"/>
                                          </p:stCondLst>
                                        </p:cTn>
                                        <p:tgtEl>
                                          <p:spTgt spid="100"/>
                                        </p:tgtEl>
                                        <p:attrNameLst>
                                          <p:attrName>style.visibility</p:attrName>
                                        </p:attrNameLst>
                                      </p:cBhvr>
                                      <p:to>
                                        <p:strVal val="visible"/>
                                      </p:to>
                                    </p:set>
                                    <p:animEffect filter="fade" transition="in">
                                      <p:cBhvr additive="repl">
                                        <p:cTn id="34" dur="100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3"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DESPAIR: a feeling of having no hope.</a:t>
            </a:r>
            <a:endParaRPr b="0" lang="it-IT" sz="3000" spc="-1" strike="noStrike">
              <a:latin typeface="Arial"/>
            </a:endParaRPr>
          </a:p>
        </p:txBody>
      </p:sp>
      <p:sp>
        <p:nvSpPr>
          <p:cNvPr id="104" name="CustomShape 2"/>
          <p:cNvSpPr/>
          <p:nvPr/>
        </p:nvSpPr>
        <p:spPr>
          <a:xfrm>
            <a:off x="2438640" y="1614240"/>
            <a:ext cx="1993680" cy="2964600"/>
          </a:xfrm>
          <a:prstGeom prst="rect">
            <a:avLst/>
          </a:prstGeom>
          <a:noFill/>
          <a:ln>
            <a:noFill/>
          </a:ln>
        </p:spPr>
        <p:style>
          <a:lnRef idx="0"/>
          <a:fillRef idx="0"/>
          <a:effectRef idx="0"/>
          <a:fontRef idx="minor"/>
        </p:style>
        <p:txBody>
          <a:bodyPr lIns="90000" rIns="90000" tIns="91440" bIns="91440">
            <a:noAutofit/>
          </a:bodyPr>
          <a:p>
            <a:pPr>
              <a:lnSpc>
                <a:spcPct val="100000"/>
              </a:lnSpc>
            </a:pPr>
            <a:r>
              <a:rPr b="0" lang="it" sz="1800" spc="-1" strike="noStrike">
                <a:solidFill>
                  <a:srgbClr val="000000"/>
                </a:solidFill>
                <a:latin typeface="Arial"/>
                <a:ea typeface="Arial"/>
              </a:rPr>
              <a:t>For me the challenging part is understanding it is a spiral of excitement and despair and to allow myself the _______, because it leads to new things.</a:t>
            </a:r>
            <a:endParaRPr b="0" lang="it-IT" sz="1800" spc="-1" strike="noStrike">
              <a:latin typeface="Arial"/>
            </a:endParaRPr>
          </a:p>
        </p:txBody>
      </p:sp>
      <p:pic>
        <p:nvPicPr>
          <p:cNvPr id="105" name="Google Shape;119;p19" descr=""/>
          <p:cNvPicPr/>
          <p:nvPr/>
        </p:nvPicPr>
        <p:blipFill>
          <a:blip r:embed="rId1"/>
          <a:stretch/>
        </p:blipFill>
        <p:spPr>
          <a:xfrm>
            <a:off x="4718520" y="1595880"/>
            <a:ext cx="4002120" cy="3001320"/>
          </a:xfrm>
          <a:prstGeom prst="rect">
            <a:avLst/>
          </a:prstGeom>
          <a:ln>
            <a:noFill/>
          </a:ln>
        </p:spPr>
      </p:pic>
    </p:spTree>
  </p:cSld>
  <mc:AlternateContent>
    <mc:Choice Requires="p14">
      <p:transition spd="slow" p14:dur="2000"/>
    </mc:Choice>
    <mc:Fallback>
      <p:transition spd="slow"/>
    </mc:Fallback>
  </mc:AlternateContent>
  <p:timing>
    <p:tnLst>
      <p:par>
        <p:cTn id="35" dur="indefinite" restart="never" nodeType="tmRoot">
          <p:childTnLst>
            <p:seq>
              <p:cTn id="36" dur="indefinite" nodeType="mainSeq">
                <p:childTnLst>
                  <p:par>
                    <p:cTn id="37" fill="hold">
                      <p:stCondLst>
                        <p:cond delay="indefinite"/>
                      </p:stCondLst>
                      <p:childTnLst>
                        <p:par>
                          <p:cTn id="38" fill="hold">
                            <p:stCondLst>
                              <p:cond delay="0"/>
                            </p:stCondLst>
                            <p:childTnLst>
                              <p:par>
                                <p:cTn id="39" nodeType="clickEffect" fill="hold" presetClass="entr" presetID="10">
                                  <p:stCondLst>
                                    <p:cond delay="0"/>
                                  </p:stCondLst>
                                  <p:childTnLst>
                                    <p:set>
                                      <p:cBhvr>
                                        <p:cTn id="40" dur="1" fill="hold">
                                          <p:stCondLst>
                                            <p:cond delay="0"/>
                                          </p:stCondLst>
                                        </p:cTn>
                                        <p:tgtEl>
                                          <p:spTgt spid="103"/>
                                        </p:tgtEl>
                                        <p:attrNameLst>
                                          <p:attrName>style.visibility</p:attrName>
                                        </p:attrNameLst>
                                      </p:cBhvr>
                                      <p:to>
                                        <p:strVal val="visible"/>
                                      </p:to>
                                    </p:set>
                                    <p:animEffect filter="fade" transition="in">
                                      <p:cBhvr additive="repl">
                                        <p:cTn id="41" dur="1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CustomShape 1"/>
          <p:cNvSpPr/>
          <p:nvPr/>
        </p:nvSpPr>
        <p:spPr>
          <a:xfrm>
            <a:off x="1510200" y="548640"/>
            <a:ext cx="721080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TO SPRING: to jump or move somewhere suddenly.</a:t>
            </a:r>
            <a:endParaRPr b="0" lang="it-IT" sz="3000" spc="-1" strike="noStrike">
              <a:latin typeface="Arial"/>
            </a:endParaRPr>
          </a:p>
        </p:txBody>
      </p:sp>
      <p:sp>
        <p:nvSpPr>
          <p:cNvPr id="107" name="CustomShape 2"/>
          <p:cNvSpPr/>
          <p:nvPr/>
        </p:nvSpPr>
        <p:spPr>
          <a:xfrm>
            <a:off x="1510200" y="1598400"/>
            <a:ext cx="1897920" cy="3001320"/>
          </a:xfrm>
          <a:prstGeom prst="rect">
            <a:avLst/>
          </a:prstGeom>
          <a:noFill/>
          <a:ln>
            <a:noFill/>
          </a:ln>
        </p:spPr>
        <p:style>
          <a:lnRef idx="0"/>
          <a:fillRef idx="0"/>
          <a:effectRef idx="0"/>
          <a:fontRef idx="minor"/>
        </p:style>
        <p:txBody>
          <a:bodyPr lIns="90000" rIns="90000" tIns="91440" bIns="91440">
            <a:noAutofit/>
          </a:bodyPr>
          <a:p>
            <a:pPr>
              <a:lnSpc>
                <a:spcPct val="100000"/>
              </a:lnSpc>
            </a:pPr>
            <a:r>
              <a:rPr b="0" i="1" lang="it" sz="1800" spc="-1" strike="noStrike">
                <a:solidFill>
                  <a:srgbClr val="000000"/>
                </a:solidFill>
                <a:latin typeface="Arial"/>
                <a:ea typeface="Arial"/>
              </a:rPr>
              <a:t>So that’s another piece of creativity that’s so essential is knowing that you have to keep at it, that is not going ______ full blown out your head.</a:t>
            </a:r>
            <a:endParaRPr b="0" lang="it-IT" sz="1800" spc="-1" strike="noStrike">
              <a:latin typeface="Arial"/>
            </a:endParaRPr>
          </a:p>
        </p:txBody>
      </p:sp>
      <p:pic>
        <p:nvPicPr>
          <p:cNvPr id="108" name="Google Shape;126;p20" descr=""/>
          <p:cNvPicPr/>
          <p:nvPr/>
        </p:nvPicPr>
        <p:blipFill>
          <a:blip r:embed="rId1"/>
          <a:srcRect l="0" t="0" r="0" b="4938"/>
          <a:stretch/>
        </p:blipFill>
        <p:spPr>
          <a:xfrm>
            <a:off x="3409200" y="1598400"/>
            <a:ext cx="5311800" cy="3001320"/>
          </a:xfrm>
          <a:prstGeom prst="rect">
            <a:avLst/>
          </a:prstGeom>
          <a:ln>
            <a:noFill/>
          </a:ln>
        </p:spPr>
      </p:pic>
    </p:spTree>
  </p:cSld>
  <mc:AlternateContent>
    <mc:Choice Requires="p14">
      <p:transition spd="slow" p14:dur="2000"/>
    </mc:Choice>
    <mc:Fallback>
      <p:transition spd="slow"/>
    </mc:Fallback>
  </mc:AlternateContent>
  <p:timing>
    <p:tnLst>
      <p:par>
        <p:cTn id="42" dur="indefinite" restart="never" nodeType="tmRoot">
          <p:childTnLst>
            <p:seq>
              <p:cTn id="43" dur="indefinite" nodeType="mainSeq">
                <p:childTnLst>
                  <p:par>
                    <p:cTn id="44" fill="hold">
                      <p:stCondLst>
                        <p:cond delay="indefinite"/>
                      </p:stCondLst>
                      <p:childTnLst>
                        <p:par>
                          <p:cTn id="45" fill="hold">
                            <p:stCondLst>
                              <p:cond delay="0"/>
                            </p:stCondLst>
                            <p:childTnLst>
                              <p:par>
                                <p:cTn id="46" nodeType="clickEffect" fill="hold" presetClass="entr" presetID="10">
                                  <p:stCondLst>
                                    <p:cond delay="0"/>
                                  </p:stCondLst>
                                  <p:childTnLst>
                                    <p:set>
                                      <p:cBhvr>
                                        <p:cTn id="47" dur="1" fill="hold">
                                          <p:stCondLst>
                                            <p:cond delay="0"/>
                                          </p:stCondLst>
                                        </p:cTn>
                                        <p:tgtEl>
                                          <p:spTgt spid="106"/>
                                        </p:tgtEl>
                                        <p:attrNameLst>
                                          <p:attrName>style.visibility</p:attrName>
                                        </p:attrNameLst>
                                      </p:cBhvr>
                                      <p:to>
                                        <p:strVal val="visible"/>
                                      </p:to>
                                    </p:set>
                                    <p:animEffect filter="fade" transition="in">
                                      <p:cBhvr additive="repl">
                                        <p:cTn id="48"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CustomShape 1"/>
          <p:cNvSpPr/>
          <p:nvPr/>
        </p:nvSpPr>
        <p:spPr>
          <a:xfrm>
            <a:off x="2400120" y="576000"/>
            <a:ext cx="6320520" cy="634320"/>
          </a:xfrm>
          <a:prstGeom prst="rect">
            <a:avLst/>
          </a:prstGeom>
          <a:noFill/>
          <a:ln>
            <a:noFill/>
          </a:ln>
        </p:spPr>
        <p:style>
          <a:lnRef idx="0"/>
          <a:fillRef idx="0"/>
          <a:effectRef idx="0"/>
          <a:fontRef idx="minor"/>
        </p:style>
        <p:txBody>
          <a:bodyPr lIns="90000" rIns="90000" tIns="91440" bIns="91440">
            <a:noAutofit/>
          </a:bodyPr>
          <a:p>
            <a:pPr>
              <a:lnSpc>
                <a:spcPct val="100000"/>
              </a:lnSpc>
            </a:pPr>
            <a:r>
              <a:rPr b="1" lang="it" sz="3000" spc="-1" strike="noStrike">
                <a:solidFill>
                  <a:srgbClr val="000000"/>
                </a:solidFill>
                <a:latin typeface="Raleway"/>
                <a:ea typeface="Raleway"/>
              </a:rPr>
              <a:t>THRESHOLD: </a:t>
            </a:r>
            <a:r>
              <a:rPr b="1" lang="it" sz="1400" spc="-1" strike="noStrike">
                <a:solidFill>
                  <a:srgbClr val="000000"/>
                </a:solidFill>
                <a:latin typeface="Raleway"/>
                <a:ea typeface="Raleway"/>
              </a:rPr>
              <a:t>the level or point at which you start to experience something, or at which something start to happen.</a:t>
            </a:r>
            <a:endParaRPr b="0" lang="it-IT" sz="1400" spc="-1" strike="noStrike">
              <a:latin typeface="Arial"/>
            </a:endParaRPr>
          </a:p>
        </p:txBody>
      </p:sp>
      <p:sp>
        <p:nvSpPr>
          <p:cNvPr id="110" name="CustomShape 2"/>
          <p:cNvSpPr/>
          <p:nvPr/>
        </p:nvSpPr>
        <p:spPr>
          <a:xfrm>
            <a:off x="2400120" y="3214800"/>
            <a:ext cx="2845800" cy="1204200"/>
          </a:xfrm>
          <a:prstGeom prst="rect">
            <a:avLst/>
          </a:prstGeom>
          <a:noFill/>
          <a:ln>
            <a:noFill/>
          </a:ln>
        </p:spPr>
        <p:style>
          <a:lnRef idx="0"/>
          <a:fillRef idx="0"/>
          <a:effectRef idx="0"/>
          <a:fontRef idx="minor"/>
        </p:style>
        <p:txBody>
          <a:bodyPr lIns="90000" rIns="90000" tIns="91440" bIns="91440">
            <a:noAutofit/>
          </a:bodyPr>
          <a:p>
            <a:pPr algn="r">
              <a:lnSpc>
                <a:spcPct val="100000"/>
              </a:lnSpc>
            </a:pPr>
            <a:r>
              <a:rPr b="0" i="1" lang="it" sz="1400" spc="-1" strike="noStrike">
                <a:solidFill>
                  <a:srgbClr val="000000"/>
                </a:solidFill>
                <a:latin typeface="Arial"/>
                <a:ea typeface="Arial"/>
              </a:rPr>
              <a:t>And then there’s another stage of illumination, where these connection automatically, subconscious collide and then reach the ______________ of consciousness.</a:t>
            </a:r>
            <a:endParaRPr b="0" lang="it-IT" sz="1400" spc="-1" strike="noStrike">
              <a:latin typeface="Arial"/>
            </a:endParaRPr>
          </a:p>
        </p:txBody>
      </p:sp>
      <p:pic>
        <p:nvPicPr>
          <p:cNvPr id="111" name="Google Shape;133;p21" descr=""/>
          <p:cNvPicPr/>
          <p:nvPr/>
        </p:nvPicPr>
        <p:blipFill>
          <a:blip r:embed="rId1"/>
          <a:stretch/>
        </p:blipFill>
        <p:spPr>
          <a:xfrm>
            <a:off x="5303880" y="1572840"/>
            <a:ext cx="3416760" cy="3018240"/>
          </a:xfrm>
          <a:prstGeom prst="rect">
            <a:avLst/>
          </a:prstGeom>
          <a:ln>
            <a:noFill/>
          </a:ln>
        </p:spPr>
      </p:pic>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entr" presetID="10">
                                  <p:stCondLst>
                                    <p:cond delay="0"/>
                                  </p:stCondLst>
                                  <p:childTnLst>
                                    <p:set>
                                      <p:cBhvr>
                                        <p:cTn id="54" dur="1" fill="hold">
                                          <p:stCondLst>
                                            <p:cond delay="0"/>
                                          </p:stCondLst>
                                        </p:cTn>
                                        <p:tgtEl>
                                          <p:spTgt spid="109"/>
                                        </p:tgtEl>
                                        <p:attrNameLst>
                                          <p:attrName>style.visibility</p:attrName>
                                        </p:attrNameLst>
                                      </p:cBhvr>
                                      <p:to>
                                        <p:strVal val="visible"/>
                                      </p:to>
                                    </p:set>
                                    <p:animEffect filter="fade" transition="in">
                                      <p:cBhvr additive="repl">
                                        <p:cTn id="55" dur="10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6</TotalTime>
  <Application>LibreOffice/6.4.2.2$Windows_X86_64 LibreOffice_project/4e471d8c02c9c90f512f7f9ead8875b57fcb1ec3</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it-IT</dc:language>
  <cp:lastModifiedBy/>
  <dcterms:modified xsi:type="dcterms:W3CDTF">2021-04-10T11:06:39Z</dcterms:modified>
  <cp:revision>2</cp:revision>
  <dc:subject/>
  <dc:title/>
</cp:coreProperties>
</file>