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media/image1.png" ContentType="image/png"/>
  <Override PartName="/ppt/media/image9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28.png" ContentType="image/png"/>
  <Override PartName="/ppt/media/image29.png" ContentType="image/png"/>
  <Override PartName="/ppt/media/image30.png" ContentType="image/png"/>
  <Override PartName="/ppt/media/image31.png" ContentType="image/png"/>
  <Override PartName="/ppt/media/image32.png" ContentType="image/png"/>
  <Override PartName="/ppt/media/image33.png" ContentType="image/png"/>
  <Override PartName="/ppt/media/image34.png" ContentType="image/png"/>
  <Override PartName="/ppt/media/image35.png" ContentType="image/png"/>
  <Override PartName="/ppt/media/image36.png" ContentType="image/png"/>
  <Override PartName="/ppt/media/image37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</p:sldIdLst>
  <p:sldSz cx="9144000" cy="5145087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203840"/>
            <a:ext cx="8229240" cy="1423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2762640"/>
            <a:ext cx="8229240" cy="1423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203840"/>
            <a:ext cx="4015800" cy="1423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203840"/>
            <a:ext cx="4015800" cy="1423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2762640"/>
            <a:ext cx="4015800" cy="1423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674240" y="2762640"/>
            <a:ext cx="4015800" cy="1423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203840"/>
            <a:ext cx="2649600" cy="1423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203840"/>
            <a:ext cx="2649600" cy="1423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203840"/>
            <a:ext cx="2649600" cy="1423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57200" y="2762640"/>
            <a:ext cx="2649600" cy="1423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2762640"/>
            <a:ext cx="2649600" cy="1423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022080" y="2762640"/>
            <a:ext cx="2649600" cy="1423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457200" y="1203840"/>
            <a:ext cx="8229240" cy="29836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203840"/>
            <a:ext cx="8229240" cy="2983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203840"/>
            <a:ext cx="4015800" cy="2983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4674240" y="1203840"/>
            <a:ext cx="4015800" cy="2983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203840"/>
            <a:ext cx="4015800" cy="1423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674240" y="1203840"/>
            <a:ext cx="4015800" cy="2983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457200" y="2762640"/>
            <a:ext cx="4015800" cy="1423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203840"/>
            <a:ext cx="8229240" cy="29836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203840"/>
            <a:ext cx="4015800" cy="2983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203840"/>
            <a:ext cx="4015800" cy="1423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2762640"/>
            <a:ext cx="4015800" cy="1423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203840"/>
            <a:ext cx="4015800" cy="1423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203840"/>
            <a:ext cx="4015800" cy="1423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57200" y="2762640"/>
            <a:ext cx="8229240" cy="1423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203840"/>
            <a:ext cx="8229240" cy="1423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57200" y="2762640"/>
            <a:ext cx="8229240" cy="1423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203840"/>
            <a:ext cx="4015800" cy="1423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74240" y="1203840"/>
            <a:ext cx="4015800" cy="1423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57200" y="2762640"/>
            <a:ext cx="4015800" cy="1423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4674240" y="2762640"/>
            <a:ext cx="4015800" cy="1423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203840"/>
            <a:ext cx="2649600" cy="1423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239640" y="1203840"/>
            <a:ext cx="2649600" cy="1423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022080" y="1203840"/>
            <a:ext cx="2649600" cy="1423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457200" y="2762640"/>
            <a:ext cx="2649600" cy="1423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239640" y="2762640"/>
            <a:ext cx="2649600" cy="1423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022080" y="2762640"/>
            <a:ext cx="2649600" cy="1423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203840"/>
            <a:ext cx="8229240" cy="2983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203840"/>
            <a:ext cx="4015800" cy="2983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203840"/>
            <a:ext cx="4015800" cy="2983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203840"/>
            <a:ext cx="4015800" cy="1423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4240" y="1203840"/>
            <a:ext cx="4015800" cy="2983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57200" y="2762640"/>
            <a:ext cx="4015800" cy="1423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203840"/>
            <a:ext cx="4015800" cy="2983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203840"/>
            <a:ext cx="4015800" cy="1423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2762640"/>
            <a:ext cx="4015800" cy="1423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203840"/>
            <a:ext cx="4015800" cy="1423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203840"/>
            <a:ext cx="4015800" cy="1423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2762640"/>
            <a:ext cx="8229240" cy="1423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it-IT" sz="4400" spc="-1" strike="noStrike">
                <a:latin typeface="Arial"/>
              </a:rPr>
              <a:t>Fai clic per modificare il formato del testo del titolo</a:t>
            </a:r>
            <a:endParaRPr b="0" lang="it-IT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203840"/>
            <a:ext cx="8229240" cy="298368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Arial"/>
              </a:rPr>
              <a:t>Fai clic per modificare il formato del testo della struttura</a:t>
            </a:r>
            <a:endParaRPr b="0" lang="it-IT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800" spc="-1" strike="noStrike">
                <a:latin typeface="Arial"/>
              </a:rPr>
              <a:t>Secondo livello struttura</a:t>
            </a:r>
            <a:endParaRPr b="0" lang="it-IT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400" spc="-1" strike="noStrike">
                <a:latin typeface="Arial"/>
              </a:rPr>
              <a:t>Terzo livello struttura</a:t>
            </a:r>
            <a:endParaRPr b="0" lang="it-IT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000" spc="-1" strike="noStrike">
                <a:latin typeface="Arial"/>
              </a:rPr>
              <a:t>Quarto livello struttura</a:t>
            </a:r>
            <a:endParaRPr b="0" lang="it-IT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Quinto livello struttura</a:t>
            </a:r>
            <a:endParaRPr b="0" lang="it-IT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Sesto livello struttura</a:t>
            </a:r>
            <a:endParaRPr b="0" lang="it-IT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Settimo livello struttura</a:t>
            </a:r>
            <a:endParaRPr b="0" lang="it-IT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it-IT" sz="4400" spc="-1" strike="noStrike">
                <a:latin typeface="Arial"/>
              </a:rPr>
              <a:t>Fai clic per modificare il formato del testo del titolo</a:t>
            </a:r>
            <a:endParaRPr b="0" lang="it-IT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203840"/>
            <a:ext cx="8229240" cy="298368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Arial"/>
              </a:rPr>
              <a:t>Fai clic per modificare il formato del testo della struttura</a:t>
            </a:r>
            <a:endParaRPr b="0" lang="it-IT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800" spc="-1" strike="noStrike">
                <a:latin typeface="Arial"/>
              </a:rPr>
              <a:t>Secondo livello struttura</a:t>
            </a:r>
            <a:endParaRPr b="0" lang="it-IT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400" spc="-1" strike="noStrike">
                <a:latin typeface="Arial"/>
              </a:rPr>
              <a:t>Terzo livello struttura</a:t>
            </a:r>
            <a:endParaRPr b="0" lang="it-IT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000" spc="-1" strike="noStrike">
                <a:latin typeface="Arial"/>
              </a:rPr>
              <a:t>Quarto livello struttura</a:t>
            </a:r>
            <a:endParaRPr b="0" lang="it-IT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Quinto livello struttura</a:t>
            </a:r>
            <a:endParaRPr b="0" lang="it-IT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Sesto livello struttura</a:t>
            </a:r>
            <a:endParaRPr b="0" lang="it-IT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Settimo livello struttura</a:t>
            </a:r>
            <a:endParaRPr b="0" lang="it-IT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png"/><Relationship Id="rId3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image" Target="../media/image35.png"/><Relationship Id="rId3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CustomShape 1"/>
          <p:cNvSpPr/>
          <p:nvPr/>
        </p:nvSpPr>
        <p:spPr>
          <a:xfrm>
            <a:off x="311760" y="744480"/>
            <a:ext cx="8518320" cy="2050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7" name="CustomShape 2"/>
          <p:cNvSpPr/>
          <p:nvPr/>
        </p:nvSpPr>
        <p:spPr>
          <a:xfrm>
            <a:off x="311760" y="2834640"/>
            <a:ext cx="8518320" cy="790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8" name="Google Shape;56;p13" descr=""/>
          <p:cNvPicPr/>
          <p:nvPr/>
        </p:nvPicPr>
        <p:blipFill>
          <a:blip r:embed="rId1"/>
          <a:stretch/>
        </p:blipFill>
        <p:spPr>
          <a:xfrm>
            <a:off x="0" y="0"/>
            <a:ext cx="9141840" cy="5142240"/>
          </a:xfrm>
          <a:prstGeom prst="rect">
            <a:avLst/>
          </a:prstGeom>
          <a:ln>
            <a:noFill/>
          </a:ln>
        </p:spPr>
      </p:pic>
      <p:sp>
        <p:nvSpPr>
          <p:cNvPr id="79" name="CustomShape 3"/>
          <p:cNvSpPr/>
          <p:nvPr/>
        </p:nvSpPr>
        <p:spPr>
          <a:xfrm>
            <a:off x="2522160" y="1047960"/>
            <a:ext cx="5779080" cy="1050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 algn="r">
              <a:lnSpc>
                <a:spcPct val="100000"/>
              </a:lnSpc>
            </a:pPr>
            <a:r>
              <a:rPr b="1" lang="it" sz="2900" spc="-1" strike="noStrike">
                <a:solidFill>
                  <a:srgbClr val="000000"/>
                </a:solidFill>
                <a:latin typeface="Arial"/>
                <a:ea typeface="Arial"/>
              </a:rPr>
              <a:t>THE CREATIVE PROCESS</a:t>
            </a:r>
            <a:endParaRPr b="0" lang="it-IT" sz="29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it" sz="1400" spc="-1" strike="noStrike">
                <a:solidFill>
                  <a:srgbClr val="000000"/>
                </a:solidFill>
                <a:latin typeface="Arial"/>
                <a:ea typeface="Arial"/>
              </a:rPr>
              <a:t>Irene Leveghi</a:t>
            </a:r>
            <a:endParaRPr b="0" lang="it-IT" sz="14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it" sz="1400" spc="-1" strike="noStrike">
                <a:solidFill>
                  <a:srgbClr val="000000"/>
                </a:solidFill>
                <a:latin typeface="Arial"/>
                <a:ea typeface="Arial"/>
              </a:rPr>
              <a:t>Clil IPRASE 2020-2021</a:t>
            </a:r>
            <a:endParaRPr b="0" lang="it-IT" sz="1400" spc="-1" strike="noStrike">
              <a:latin typeface="Arial"/>
            </a:endParaRPr>
          </a:p>
        </p:txBody>
      </p:sp>
      <p:sp>
        <p:nvSpPr>
          <p:cNvPr id="80" name="CustomShape 4"/>
          <p:cNvSpPr/>
          <p:nvPr/>
        </p:nvSpPr>
        <p:spPr>
          <a:xfrm>
            <a:off x="8303400" y="4774680"/>
            <a:ext cx="804600" cy="36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 algn="r">
              <a:lnSpc>
                <a:spcPct val="100000"/>
              </a:lnSpc>
            </a:pPr>
            <a:r>
              <a:rPr b="0" lang="it" sz="1200" spc="-1" strike="noStrike">
                <a:solidFill>
                  <a:srgbClr val="000000"/>
                </a:solidFill>
                <a:latin typeface="Arial"/>
                <a:ea typeface="Arial"/>
              </a:rPr>
              <a:t>Slide 1</a:t>
            </a:r>
            <a:endParaRPr b="0" lang="it-IT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CustomShape 1"/>
          <p:cNvSpPr/>
          <p:nvPr/>
        </p:nvSpPr>
        <p:spPr>
          <a:xfrm>
            <a:off x="311760" y="444960"/>
            <a:ext cx="8518320" cy="570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2" name="CustomShape 2"/>
          <p:cNvSpPr/>
          <p:nvPr/>
        </p:nvSpPr>
        <p:spPr>
          <a:xfrm>
            <a:off x="311760" y="1152360"/>
            <a:ext cx="8518320" cy="3414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43" name="Google Shape;154;p22" descr=""/>
          <p:cNvPicPr/>
          <p:nvPr/>
        </p:nvPicPr>
        <p:blipFill>
          <a:blip r:embed="rId1"/>
          <a:stretch/>
        </p:blipFill>
        <p:spPr>
          <a:xfrm>
            <a:off x="0" y="0"/>
            <a:ext cx="9141840" cy="5142240"/>
          </a:xfrm>
          <a:prstGeom prst="rect">
            <a:avLst/>
          </a:prstGeom>
          <a:ln>
            <a:noFill/>
          </a:ln>
        </p:spPr>
      </p:pic>
      <p:sp>
        <p:nvSpPr>
          <p:cNvPr id="144" name="CustomShape 3"/>
          <p:cNvSpPr/>
          <p:nvPr/>
        </p:nvSpPr>
        <p:spPr>
          <a:xfrm>
            <a:off x="236160" y="354960"/>
            <a:ext cx="6251040" cy="517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>
              <a:lnSpc>
                <a:spcPct val="100000"/>
              </a:lnSpc>
            </a:pPr>
            <a:r>
              <a:rPr b="0" lang="it" sz="2200" spc="-1" strike="noStrike">
                <a:solidFill>
                  <a:srgbClr val="000000"/>
                </a:solidFill>
                <a:latin typeface="Arial"/>
                <a:ea typeface="Arial"/>
              </a:rPr>
              <a:t>WHAT IS THE STEP 2? </a:t>
            </a:r>
            <a:r>
              <a:rPr b="0" lang="it" sz="1400" spc="-1" strike="noStrike">
                <a:solidFill>
                  <a:srgbClr val="000000"/>
                </a:solidFill>
                <a:latin typeface="Arial"/>
                <a:ea typeface="Arial"/>
              </a:rPr>
              <a:t>2m to think</a:t>
            </a:r>
            <a:endParaRPr b="0" lang="it-IT" sz="1400" spc="-1" strike="noStrike">
              <a:latin typeface="Arial"/>
            </a:endParaRPr>
          </a:p>
        </p:txBody>
      </p:sp>
      <p:sp>
        <p:nvSpPr>
          <p:cNvPr id="145" name="CustomShape 4"/>
          <p:cNvSpPr/>
          <p:nvPr/>
        </p:nvSpPr>
        <p:spPr>
          <a:xfrm>
            <a:off x="339480" y="915120"/>
            <a:ext cx="3021120" cy="898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>
              <a:lnSpc>
                <a:spcPct val="100000"/>
              </a:lnSpc>
            </a:pPr>
            <a:r>
              <a:rPr b="1" lang="it" sz="1700" spc="-1" strike="noStrike">
                <a:solidFill>
                  <a:srgbClr val="ff9900"/>
                </a:solidFill>
                <a:latin typeface="Arial"/>
                <a:ea typeface="Arial"/>
              </a:rPr>
              <a:t>THUMBNAIL SKETCHES</a:t>
            </a:r>
            <a:endParaRPr b="0" lang="it-IT" sz="1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" sz="1500" spc="-1" strike="noStrike">
                <a:solidFill>
                  <a:srgbClr val="000000"/>
                </a:solidFill>
                <a:latin typeface="Arial"/>
                <a:ea typeface="Arial"/>
              </a:rPr>
              <a:t>multiple possibilities</a:t>
            </a:r>
            <a:endParaRPr b="0" lang="it-IT" sz="15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" sz="1500" spc="-1" strike="noStrike">
                <a:solidFill>
                  <a:srgbClr val="000000"/>
                </a:solidFill>
                <a:latin typeface="Arial"/>
                <a:ea typeface="Arial"/>
              </a:rPr>
              <a:t>small quick drawings </a:t>
            </a:r>
            <a:endParaRPr b="0" lang="it-IT" sz="1500" spc="-1" strike="noStrike">
              <a:latin typeface="Arial"/>
            </a:endParaRPr>
          </a:p>
        </p:txBody>
      </p:sp>
      <p:sp>
        <p:nvSpPr>
          <p:cNvPr id="146" name="CustomShape 5"/>
          <p:cNvSpPr/>
          <p:nvPr/>
        </p:nvSpPr>
        <p:spPr>
          <a:xfrm>
            <a:off x="1991160" y="1756080"/>
            <a:ext cx="322560" cy="676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ff99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7" name="CustomShape 6"/>
          <p:cNvSpPr/>
          <p:nvPr/>
        </p:nvSpPr>
        <p:spPr>
          <a:xfrm>
            <a:off x="1342440" y="2508120"/>
            <a:ext cx="2637720" cy="608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>
              <a:lnSpc>
                <a:spcPct val="100000"/>
              </a:lnSpc>
            </a:pPr>
            <a:r>
              <a:rPr b="0" lang="it" sz="1400" spc="-1" strike="noStrike">
                <a:solidFill>
                  <a:srgbClr val="000000"/>
                </a:solidFill>
                <a:latin typeface="Arial"/>
                <a:ea typeface="Arial"/>
              </a:rPr>
              <a:t>you plan out a variety of</a:t>
            </a:r>
            <a:endParaRPr b="0" lang="it-IT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" sz="1400" spc="-1" strike="noStrike">
                <a:solidFill>
                  <a:srgbClr val="000000"/>
                </a:solidFill>
                <a:latin typeface="Arial"/>
                <a:ea typeface="Arial"/>
              </a:rPr>
              <a:t>possible </a:t>
            </a:r>
            <a:r>
              <a:rPr b="0" lang="it" sz="1400" spc="-1" strike="noStrike">
                <a:solidFill>
                  <a:srgbClr val="ff9900"/>
                </a:solidFill>
                <a:latin typeface="Arial"/>
                <a:ea typeface="Arial"/>
              </a:rPr>
              <a:t>COMPOSITIONS</a:t>
            </a:r>
            <a:r>
              <a:rPr b="0" lang="it" sz="14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endParaRPr b="0" lang="it-IT" sz="1400" spc="-1" strike="noStrike">
              <a:latin typeface="Arial"/>
            </a:endParaRPr>
          </a:p>
        </p:txBody>
      </p:sp>
      <p:sp>
        <p:nvSpPr>
          <p:cNvPr id="148" name="CustomShape 7"/>
          <p:cNvSpPr/>
          <p:nvPr/>
        </p:nvSpPr>
        <p:spPr>
          <a:xfrm>
            <a:off x="1383480" y="3257280"/>
            <a:ext cx="2620080" cy="608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 algn="ctr">
              <a:lnSpc>
                <a:spcPct val="100000"/>
              </a:lnSpc>
            </a:pPr>
            <a:r>
              <a:rPr b="0" lang="it" sz="1400" spc="-1" strike="noStrike">
                <a:solidFill>
                  <a:srgbClr val="000000"/>
                </a:solidFill>
                <a:latin typeface="Arial"/>
                <a:ea typeface="Arial"/>
              </a:rPr>
              <a:t>What does it mean:</a:t>
            </a:r>
            <a:endParaRPr b="0" lang="it-IT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it" sz="1400" spc="-1" strike="noStrike">
                <a:solidFill>
                  <a:srgbClr val="ff9900"/>
                </a:solidFill>
                <a:latin typeface="Arial"/>
                <a:ea typeface="Arial"/>
              </a:rPr>
              <a:t>         </a:t>
            </a:r>
            <a:r>
              <a:rPr b="1" lang="it" sz="1400" spc="-1" strike="noStrike">
                <a:solidFill>
                  <a:srgbClr val="ff9900"/>
                </a:solidFill>
                <a:latin typeface="Arial"/>
                <a:ea typeface="Arial"/>
              </a:rPr>
              <a:t>COMPOSITION </a:t>
            </a:r>
            <a:r>
              <a:rPr b="0" lang="it" sz="1400" spc="-1" strike="noStrike">
                <a:solidFill>
                  <a:srgbClr val="000000"/>
                </a:solidFill>
                <a:latin typeface="Arial"/>
                <a:ea typeface="Arial"/>
              </a:rPr>
              <a:t>?</a:t>
            </a:r>
            <a:r>
              <a:rPr b="0" lang="it" sz="1200" spc="-1" strike="noStrike">
                <a:solidFill>
                  <a:srgbClr val="000000"/>
                </a:solidFill>
                <a:latin typeface="Arial"/>
                <a:ea typeface="Arial"/>
              </a:rPr>
              <a:t> (2m)</a:t>
            </a:r>
            <a:endParaRPr b="0" lang="it-IT" sz="1200" spc="-1" strike="noStrike">
              <a:latin typeface="Arial"/>
            </a:endParaRPr>
          </a:p>
        </p:txBody>
      </p:sp>
      <p:sp>
        <p:nvSpPr>
          <p:cNvPr id="149" name="CustomShape 8"/>
          <p:cNvSpPr/>
          <p:nvPr/>
        </p:nvSpPr>
        <p:spPr>
          <a:xfrm>
            <a:off x="1354320" y="3992040"/>
            <a:ext cx="2637720" cy="906120"/>
          </a:xfrm>
          <a:prstGeom prst="horizontalScroll">
            <a:avLst>
              <a:gd name="adj" fmla="val 12500"/>
            </a:avLst>
          </a:prstGeom>
          <a:solidFill>
            <a:srgbClr val="ffffff"/>
          </a:solidFill>
          <a:ln w="9360">
            <a:solidFill>
              <a:srgbClr val="ff99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</a:pPr>
            <a:r>
              <a:rPr b="0" lang="it" sz="1400" spc="-1" strike="noStrike">
                <a:solidFill>
                  <a:srgbClr val="000000"/>
                </a:solidFill>
                <a:latin typeface="Arial"/>
                <a:ea typeface="Arial"/>
              </a:rPr>
              <a:t>The arrangement, layout and/or use of space </a:t>
            </a:r>
            <a:endParaRPr b="0" lang="it-IT" sz="1400" spc="-1" strike="noStrike">
              <a:latin typeface="Arial"/>
            </a:endParaRPr>
          </a:p>
        </p:txBody>
      </p:sp>
      <p:pic>
        <p:nvPicPr>
          <p:cNvPr id="150" name="Google Shape;161;p22" descr=""/>
          <p:cNvPicPr/>
          <p:nvPr/>
        </p:nvPicPr>
        <p:blipFill>
          <a:blip r:embed="rId2"/>
          <a:stretch/>
        </p:blipFill>
        <p:spPr>
          <a:xfrm rot="508800">
            <a:off x="4216320" y="564480"/>
            <a:ext cx="4272480" cy="3204000"/>
          </a:xfrm>
          <a:prstGeom prst="rect">
            <a:avLst/>
          </a:prstGeom>
          <a:ln>
            <a:noFill/>
          </a:ln>
        </p:spPr>
      </p:pic>
      <p:sp>
        <p:nvSpPr>
          <p:cNvPr id="151" name="CustomShape 9"/>
          <p:cNvSpPr/>
          <p:nvPr/>
        </p:nvSpPr>
        <p:spPr>
          <a:xfrm>
            <a:off x="8303400" y="4774680"/>
            <a:ext cx="804600" cy="36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 algn="r">
              <a:lnSpc>
                <a:spcPct val="100000"/>
              </a:lnSpc>
            </a:pPr>
            <a:r>
              <a:rPr b="0" lang="it" sz="1200" spc="-1" strike="noStrike">
                <a:solidFill>
                  <a:srgbClr val="000000"/>
                </a:solidFill>
                <a:latin typeface="Arial"/>
                <a:ea typeface="Arial"/>
              </a:rPr>
              <a:t>Slide 10</a:t>
            </a:r>
            <a:endParaRPr b="0" lang="it-IT" sz="1200" spc="-1" strike="noStrike">
              <a:latin typeface="Arial"/>
            </a:endParaRPr>
          </a:p>
        </p:txBody>
      </p:sp>
      <p:sp>
        <p:nvSpPr>
          <p:cNvPr id="152" name="TextShape 10"/>
          <p:cNvSpPr txBox="1"/>
          <p:nvPr/>
        </p:nvSpPr>
        <p:spPr>
          <a:xfrm>
            <a:off x="7200000" y="3888000"/>
            <a:ext cx="1862640" cy="319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i="1" lang="it-IT" sz="800" spc="-1" strike="noStrike">
                <a:latin typeface="Arial"/>
              </a:rPr>
              <a:t>From Google images</a:t>
            </a:r>
            <a:endParaRPr b="0" i="1" lang="it-IT" sz="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4" dur="indefinite" restart="never" nodeType="tmRoot">
          <p:childTnLst>
            <p:seq>
              <p:cTn id="35" dur="indefinite" nodeType="mainSeq">
                <p:childTnLst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0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3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8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1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nodeType="withEffect" fill="hold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4" dur="1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5" dur="1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nodeType="clickEffect" fill="hold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0" dur="10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5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CustomShape 1"/>
          <p:cNvSpPr/>
          <p:nvPr/>
        </p:nvSpPr>
        <p:spPr>
          <a:xfrm>
            <a:off x="311760" y="444960"/>
            <a:ext cx="8518320" cy="570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rmAutofit fontScale="27000"/>
          </a:bodyPr>
          <a:p>
            <a:pPr>
              <a:lnSpc>
                <a:spcPct val="100000"/>
              </a:lnSpc>
            </a:pPr>
            <a:r>
              <a:rPr b="1" lang="it" sz="2590" spc="-1" strike="noStrike">
                <a:solidFill>
                  <a:srgbClr val="ff9900"/>
                </a:solidFill>
                <a:latin typeface="Arial"/>
                <a:ea typeface="Arial"/>
              </a:rPr>
              <a:t>THUMBNAIL SKETCHES</a:t>
            </a:r>
            <a:r>
              <a:rPr b="0" lang="it" sz="1920" spc="-1" strike="noStrike">
                <a:solidFill>
                  <a:srgbClr val="000000"/>
                </a:solidFill>
                <a:latin typeface="Arial"/>
                <a:ea typeface="Arial"/>
              </a:rPr>
              <a:t> example                LOT OF POSSIBLE LAYOUTS</a:t>
            </a:r>
            <a:br/>
            <a:endParaRPr b="0" lang="it-IT" sz="1920" spc="-1" strike="noStrike">
              <a:latin typeface="Arial"/>
            </a:endParaRPr>
          </a:p>
        </p:txBody>
      </p:sp>
      <p:sp>
        <p:nvSpPr>
          <p:cNvPr id="154" name="CustomShape 2"/>
          <p:cNvSpPr/>
          <p:nvPr/>
        </p:nvSpPr>
        <p:spPr>
          <a:xfrm>
            <a:off x="311760" y="1152360"/>
            <a:ext cx="8518320" cy="3414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55" name="Google Shape;169;p23" descr=""/>
          <p:cNvPicPr/>
          <p:nvPr/>
        </p:nvPicPr>
        <p:blipFill>
          <a:blip r:embed="rId1"/>
          <a:srcRect l="9366" t="14034" r="7118" b="4468"/>
          <a:stretch/>
        </p:blipFill>
        <p:spPr>
          <a:xfrm>
            <a:off x="306000" y="1049040"/>
            <a:ext cx="4517640" cy="3414600"/>
          </a:xfrm>
          <a:prstGeom prst="rect">
            <a:avLst/>
          </a:prstGeom>
          <a:ln>
            <a:noFill/>
          </a:ln>
        </p:spPr>
      </p:pic>
      <p:pic>
        <p:nvPicPr>
          <p:cNvPr id="156" name="Google Shape;170;p23" descr=""/>
          <p:cNvPicPr/>
          <p:nvPr/>
        </p:nvPicPr>
        <p:blipFill>
          <a:blip r:embed="rId2"/>
          <a:stretch/>
        </p:blipFill>
        <p:spPr>
          <a:xfrm>
            <a:off x="4248000" y="473040"/>
            <a:ext cx="5362560" cy="3414600"/>
          </a:xfrm>
          <a:prstGeom prst="rect">
            <a:avLst/>
          </a:prstGeom>
          <a:ln>
            <a:noFill/>
          </a:ln>
        </p:spPr>
      </p:pic>
      <p:sp>
        <p:nvSpPr>
          <p:cNvPr id="157" name="CustomShape 3"/>
          <p:cNvSpPr/>
          <p:nvPr/>
        </p:nvSpPr>
        <p:spPr>
          <a:xfrm>
            <a:off x="4968000" y="3729240"/>
            <a:ext cx="4032000" cy="8067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>
              <a:lnSpc>
                <a:spcPct val="100000"/>
              </a:lnSpc>
            </a:pPr>
            <a:r>
              <a:rPr b="0" lang="it" sz="1400" spc="-1" strike="noStrike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</a:rPr>
              <a:t>Which thumbnail sketch do YOU think has the best </a:t>
            </a:r>
            <a:r>
              <a:rPr b="1" lang="it" sz="1400" spc="-1" strike="noStrike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</a:rPr>
              <a:t>design</a:t>
            </a:r>
            <a:r>
              <a:rPr b="0" lang="it" sz="1400" spc="-1" strike="noStrike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</a:rPr>
              <a:t>, </a:t>
            </a:r>
            <a:r>
              <a:rPr b="1" lang="it" sz="1400" spc="-1" strike="noStrike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</a:rPr>
              <a:t>concept </a:t>
            </a:r>
            <a:r>
              <a:rPr b="0" lang="it" sz="1400" spc="-1" strike="noStrike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</a:rPr>
              <a:t>and </a:t>
            </a:r>
            <a:r>
              <a:rPr b="1" lang="it" sz="1400" spc="-1" strike="noStrike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</a:rPr>
              <a:t>composition</a:t>
            </a:r>
            <a:r>
              <a:rPr b="0" lang="it" sz="1400" spc="-1" strike="noStrike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</a:rPr>
              <a:t>?</a:t>
            </a:r>
            <a:endParaRPr b="0" lang="it-IT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" sz="1300" spc="-1" strike="noStrike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</a:rPr>
              <a:t>Discussion 5m</a:t>
            </a:r>
            <a:endParaRPr b="0" lang="it-IT" sz="1300" spc="-1" strike="noStrike">
              <a:latin typeface="Arial"/>
            </a:endParaRPr>
          </a:p>
        </p:txBody>
      </p:sp>
      <p:sp>
        <p:nvSpPr>
          <p:cNvPr id="158" name="CustomShape 4"/>
          <p:cNvSpPr/>
          <p:nvPr/>
        </p:nvSpPr>
        <p:spPr>
          <a:xfrm>
            <a:off x="311760" y="4631760"/>
            <a:ext cx="804600" cy="36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>
              <a:lnSpc>
                <a:spcPct val="100000"/>
              </a:lnSpc>
            </a:pPr>
            <a:r>
              <a:rPr b="0" lang="it" sz="1200" spc="-1" strike="noStrike">
                <a:solidFill>
                  <a:srgbClr val="000000"/>
                </a:solidFill>
                <a:latin typeface="Arial"/>
                <a:ea typeface="Arial"/>
              </a:rPr>
              <a:t>Slide 11</a:t>
            </a:r>
            <a:endParaRPr b="0" lang="it-IT" sz="1200" spc="-1" strike="noStrike">
              <a:latin typeface="Arial"/>
            </a:endParaRPr>
          </a:p>
        </p:txBody>
      </p:sp>
      <p:sp>
        <p:nvSpPr>
          <p:cNvPr id="159" name="TextShape 5"/>
          <p:cNvSpPr txBox="1"/>
          <p:nvPr/>
        </p:nvSpPr>
        <p:spPr>
          <a:xfrm>
            <a:off x="225360" y="4360680"/>
            <a:ext cx="1862640" cy="319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i="1" lang="it-IT" sz="800" spc="-1" strike="noStrike">
                <a:latin typeface="Arial"/>
              </a:rPr>
              <a:t>From Google images</a:t>
            </a:r>
            <a:endParaRPr b="0" i="1" lang="it-IT" sz="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77;p24" descr=""/>
          <p:cNvPicPr/>
          <p:nvPr/>
        </p:nvPicPr>
        <p:blipFill>
          <a:blip r:embed="rId1"/>
          <a:stretch/>
        </p:blipFill>
        <p:spPr>
          <a:xfrm>
            <a:off x="0" y="0"/>
            <a:ext cx="9141840" cy="5142240"/>
          </a:xfrm>
          <a:prstGeom prst="rect">
            <a:avLst/>
          </a:prstGeom>
          <a:ln>
            <a:noFill/>
          </a:ln>
        </p:spPr>
      </p:pic>
      <p:sp>
        <p:nvSpPr>
          <p:cNvPr id="161" name="CustomShape 1"/>
          <p:cNvSpPr/>
          <p:nvPr/>
        </p:nvSpPr>
        <p:spPr>
          <a:xfrm>
            <a:off x="311760" y="444960"/>
            <a:ext cx="8518320" cy="570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rmAutofit fontScale="35000"/>
          </a:bodyPr>
          <a:p>
            <a:pPr>
              <a:lnSpc>
                <a:spcPct val="100000"/>
              </a:lnSpc>
            </a:pPr>
            <a:r>
              <a:rPr b="0" lang="it" sz="28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0" lang="it" sz="2800" spc="-1" strike="noStrike">
                <a:solidFill>
                  <a:srgbClr val="000000"/>
                </a:solidFill>
                <a:latin typeface="Arial"/>
                <a:ea typeface="Arial"/>
              </a:rPr>
              <a:t>3° STAGE:</a:t>
            </a:r>
            <a:r>
              <a:rPr b="0" lang="it" sz="2800" spc="-1" strike="noStrike">
                <a:solidFill>
                  <a:srgbClr val="cc4125"/>
                </a:solidFill>
                <a:latin typeface="Arial"/>
                <a:ea typeface="Arial"/>
              </a:rPr>
              <a:t> </a:t>
            </a:r>
            <a:r>
              <a:rPr b="1" lang="it" sz="2800" spc="-1" strike="noStrike">
                <a:solidFill>
                  <a:srgbClr val="ff0000"/>
                </a:solidFill>
                <a:latin typeface="Arial"/>
                <a:ea typeface="Arial"/>
              </a:rPr>
              <a:t>COMPREHENSIVE</a:t>
            </a:r>
            <a:br/>
            <a:r>
              <a:rPr b="0" lang="it" sz="2580" spc="-1" strike="noStrike">
                <a:solidFill>
                  <a:srgbClr val="ff0000"/>
                </a:solidFill>
                <a:latin typeface="Arial"/>
                <a:ea typeface="Arial"/>
              </a:rPr>
              <a:t>and media practice</a:t>
            </a:r>
            <a:endParaRPr b="0" lang="it-IT" sz="2580" spc="-1" strike="noStrike">
              <a:latin typeface="Arial"/>
            </a:endParaRPr>
          </a:p>
        </p:txBody>
      </p:sp>
      <p:sp>
        <p:nvSpPr>
          <p:cNvPr id="162" name="CustomShape 2"/>
          <p:cNvSpPr/>
          <p:nvPr/>
        </p:nvSpPr>
        <p:spPr>
          <a:xfrm>
            <a:off x="936720" y="1542600"/>
            <a:ext cx="2288520" cy="42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>
              <a:lnSpc>
                <a:spcPct val="100000"/>
              </a:lnSpc>
            </a:pPr>
            <a:r>
              <a:rPr b="0" lang="it" sz="1600" spc="-1" strike="noStrike">
                <a:solidFill>
                  <a:srgbClr val="000000"/>
                </a:solidFill>
                <a:latin typeface="Arial"/>
                <a:ea typeface="Arial"/>
              </a:rPr>
              <a:t>What it could mean?</a:t>
            </a:r>
            <a:r>
              <a:rPr b="0" lang="it" sz="1200" spc="-1" strike="noStrike">
                <a:solidFill>
                  <a:srgbClr val="000000"/>
                </a:solidFill>
                <a:latin typeface="Arial"/>
                <a:ea typeface="Arial"/>
              </a:rPr>
              <a:t> 2m</a:t>
            </a:r>
            <a:endParaRPr b="0" lang="it-IT" sz="1200" spc="-1" strike="noStrike">
              <a:latin typeface="Arial"/>
            </a:endParaRPr>
          </a:p>
        </p:txBody>
      </p:sp>
      <p:sp>
        <p:nvSpPr>
          <p:cNvPr id="163" name="CustomShape 3"/>
          <p:cNvSpPr/>
          <p:nvPr/>
        </p:nvSpPr>
        <p:spPr>
          <a:xfrm>
            <a:off x="3832560" y="1715400"/>
            <a:ext cx="3974400" cy="1599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>
              <a:lnSpc>
                <a:spcPct val="100000"/>
              </a:lnSpc>
            </a:pPr>
            <a:r>
              <a:rPr b="0" lang="it" sz="1400" spc="-1" strike="noStrike">
                <a:solidFill>
                  <a:srgbClr val="000000"/>
                </a:solidFill>
                <a:latin typeface="Arial"/>
                <a:ea typeface="Arial"/>
              </a:rPr>
              <a:t>SMALL, ROUGH VERSION OF YOUR FINAL</a:t>
            </a:r>
            <a:endParaRPr b="0" lang="it-IT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" sz="1400" spc="-1" strike="noStrike">
                <a:solidFill>
                  <a:srgbClr val="000000"/>
                </a:solidFill>
                <a:latin typeface="Arial"/>
                <a:ea typeface="Arial"/>
              </a:rPr>
              <a:t>DECIDE ON:</a:t>
            </a:r>
            <a:endParaRPr b="0" lang="it-IT" sz="1400" spc="-1" strike="noStrike">
              <a:latin typeface="Arial"/>
            </a:endParaRPr>
          </a:p>
          <a:p>
            <a:pPr marL="457200" indent="-334440">
              <a:lnSpc>
                <a:spcPct val="100000"/>
              </a:lnSpc>
              <a:buClr>
                <a:srgbClr val="000000"/>
              </a:buClr>
              <a:buFont typeface="Arial"/>
              <a:buChar char="❏"/>
            </a:pPr>
            <a:r>
              <a:rPr b="1" lang="it" sz="1700" spc="-1" strike="noStrike">
                <a:solidFill>
                  <a:srgbClr val="ff0000"/>
                </a:solidFill>
                <a:latin typeface="Arial"/>
                <a:ea typeface="Arial"/>
              </a:rPr>
              <a:t>C</a:t>
            </a:r>
            <a:r>
              <a:rPr b="1" lang="it" sz="1700" spc="-1" strike="noStrike">
                <a:solidFill>
                  <a:srgbClr val="6aa84f"/>
                </a:solidFill>
                <a:latin typeface="Arial"/>
                <a:ea typeface="Arial"/>
              </a:rPr>
              <a:t>O</a:t>
            </a:r>
            <a:r>
              <a:rPr b="1" lang="it" sz="1700" spc="-1" strike="noStrike">
                <a:solidFill>
                  <a:srgbClr val="1155cc"/>
                </a:solidFill>
                <a:latin typeface="Arial"/>
                <a:ea typeface="Arial"/>
              </a:rPr>
              <a:t>L</a:t>
            </a:r>
            <a:r>
              <a:rPr b="1" lang="it" sz="1700" spc="-1" strike="noStrike">
                <a:solidFill>
                  <a:srgbClr val="a64d79"/>
                </a:solidFill>
                <a:latin typeface="Arial"/>
                <a:ea typeface="Arial"/>
              </a:rPr>
              <a:t>O</a:t>
            </a:r>
            <a:r>
              <a:rPr b="1" lang="it" sz="1700" spc="-1" strike="noStrike">
                <a:solidFill>
                  <a:srgbClr val="9900ff"/>
                </a:solidFill>
                <a:latin typeface="Arial"/>
                <a:ea typeface="Arial"/>
              </a:rPr>
              <a:t>R</a:t>
            </a:r>
            <a:r>
              <a:rPr b="1" lang="it" sz="1700" spc="-1" strike="noStrike">
                <a:solidFill>
                  <a:srgbClr val="274e13"/>
                </a:solidFill>
                <a:latin typeface="Arial"/>
                <a:ea typeface="Arial"/>
              </a:rPr>
              <a:t>S</a:t>
            </a:r>
            <a:endParaRPr b="0" lang="it-IT" sz="1700" spc="-1" strike="noStrike">
              <a:latin typeface="Arial"/>
            </a:endParaRPr>
          </a:p>
          <a:p>
            <a:pPr marL="457200" indent="-334440">
              <a:lnSpc>
                <a:spcPct val="100000"/>
              </a:lnSpc>
              <a:buClr>
                <a:srgbClr val="274e13"/>
              </a:buClr>
              <a:buFont typeface="Arial"/>
              <a:buChar char="❏"/>
            </a:pPr>
            <a:r>
              <a:rPr b="1" lang="it" sz="1700" spc="-1" strike="noStrike">
                <a:solidFill>
                  <a:srgbClr val="274e13"/>
                </a:solidFill>
                <a:latin typeface="Arial"/>
                <a:ea typeface="Arial"/>
              </a:rPr>
              <a:t>TEXTURES</a:t>
            </a:r>
            <a:endParaRPr b="0" lang="it-IT" sz="1700" spc="-1" strike="noStrike">
              <a:latin typeface="Arial"/>
            </a:endParaRPr>
          </a:p>
          <a:p>
            <a:pPr marL="457200" indent="-334440">
              <a:lnSpc>
                <a:spcPct val="100000"/>
              </a:lnSpc>
              <a:buClr>
                <a:srgbClr val="3c78d8"/>
              </a:buClr>
              <a:buFont typeface="Arial"/>
              <a:buChar char="❏"/>
            </a:pPr>
            <a:r>
              <a:rPr b="1" lang="it" sz="1700" spc="-1" strike="noStrike">
                <a:solidFill>
                  <a:srgbClr val="3c78d8"/>
                </a:solidFill>
                <a:latin typeface="Arial"/>
                <a:ea typeface="Arial"/>
              </a:rPr>
              <a:t>TECHNIQUES</a:t>
            </a:r>
            <a:endParaRPr b="0" lang="it-IT" sz="1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" sz="1400" spc="-1" strike="noStrike">
                <a:solidFill>
                  <a:srgbClr val="000000"/>
                </a:solidFill>
                <a:latin typeface="Arial"/>
                <a:ea typeface="Arial"/>
              </a:rPr>
              <a:t>TO AIM YOUR FINAL WORK</a:t>
            </a:r>
            <a:endParaRPr b="0" lang="it-IT" sz="1400" spc="-1" strike="noStrike">
              <a:latin typeface="Arial"/>
            </a:endParaRPr>
          </a:p>
        </p:txBody>
      </p:sp>
      <p:pic>
        <p:nvPicPr>
          <p:cNvPr id="164" name="Google Shape;181;p24" descr=""/>
          <p:cNvPicPr/>
          <p:nvPr/>
        </p:nvPicPr>
        <p:blipFill>
          <a:blip r:embed="rId2"/>
          <a:stretch/>
        </p:blipFill>
        <p:spPr>
          <a:xfrm>
            <a:off x="658080" y="2212920"/>
            <a:ext cx="2626920" cy="1741320"/>
          </a:xfrm>
          <a:prstGeom prst="rect">
            <a:avLst/>
          </a:prstGeom>
          <a:ln>
            <a:noFill/>
          </a:ln>
        </p:spPr>
      </p:pic>
      <p:pic>
        <p:nvPicPr>
          <p:cNvPr id="165" name="Google Shape;182;p24" descr=""/>
          <p:cNvPicPr/>
          <p:nvPr/>
        </p:nvPicPr>
        <p:blipFill>
          <a:blip r:embed="rId3"/>
          <a:srcRect l="13265" t="13167" r="6563" b="13707"/>
          <a:stretch/>
        </p:blipFill>
        <p:spPr>
          <a:xfrm>
            <a:off x="6541560" y="2063520"/>
            <a:ext cx="2288520" cy="1265760"/>
          </a:xfrm>
          <a:prstGeom prst="rect">
            <a:avLst/>
          </a:prstGeom>
          <a:ln>
            <a:noFill/>
          </a:ln>
        </p:spPr>
      </p:pic>
      <p:pic>
        <p:nvPicPr>
          <p:cNvPr id="166" name="Google Shape;183;p24" descr=""/>
          <p:cNvPicPr/>
          <p:nvPr/>
        </p:nvPicPr>
        <p:blipFill>
          <a:blip r:embed="rId4"/>
          <a:stretch/>
        </p:blipFill>
        <p:spPr>
          <a:xfrm>
            <a:off x="451800" y="120960"/>
            <a:ext cx="5899680" cy="4803840"/>
          </a:xfrm>
          <a:prstGeom prst="rect">
            <a:avLst/>
          </a:prstGeom>
          <a:ln>
            <a:noFill/>
          </a:ln>
        </p:spPr>
      </p:pic>
      <p:sp>
        <p:nvSpPr>
          <p:cNvPr id="167" name="CustomShape 4"/>
          <p:cNvSpPr/>
          <p:nvPr/>
        </p:nvSpPr>
        <p:spPr>
          <a:xfrm>
            <a:off x="8303400" y="4774680"/>
            <a:ext cx="804600" cy="36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 algn="r">
              <a:lnSpc>
                <a:spcPct val="100000"/>
              </a:lnSpc>
            </a:pPr>
            <a:r>
              <a:rPr b="0" lang="it" sz="1200" spc="-1" strike="noStrike">
                <a:solidFill>
                  <a:srgbClr val="000000"/>
                </a:solidFill>
                <a:latin typeface="Arial"/>
                <a:ea typeface="Arial"/>
              </a:rPr>
              <a:t>Slide 12</a:t>
            </a:r>
            <a:endParaRPr b="0" lang="it-IT" sz="1200" spc="-1" strike="noStrike">
              <a:latin typeface="Arial"/>
            </a:endParaRPr>
          </a:p>
        </p:txBody>
      </p:sp>
      <p:sp>
        <p:nvSpPr>
          <p:cNvPr id="168" name="TextShape 5"/>
          <p:cNvSpPr txBox="1"/>
          <p:nvPr/>
        </p:nvSpPr>
        <p:spPr>
          <a:xfrm>
            <a:off x="504000" y="4968360"/>
            <a:ext cx="1862640" cy="319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i="1" lang="it-IT" sz="800" spc="-1" strike="noStrike">
                <a:latin typeface="Arial"/>
              </a:rPr>
              <a:t>From Google images</a:t>
            </a:r>
            <a:endParaRPr b="0" i="1" lang="it-IT" sz="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6" dur="indefinite" restart="never" nodeType="tmRoot">
          <p:childTnLst>
            <p:seq>
              <p:cTn id="67" dur="indefinite" nodeType="mainSeq">
                <p:childTnLst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89;p25" descr=""/>
          <p:cNvPicPr/>
          <p:nvPr/>
        </p:nvPicPr>
        <p:blipFill>
          <a:blip r:embed="rId1"/>
          <a:stretch/>
        </p:blipFill>
        <p:spPr>
          <a:xfrm>
            <a:off x="0" y="0"/>
            <a:ext cx="9141840" cy="5141880"/>
          </a:xfrm>
          <a:prstGeom prst="rect">
            <a:avLst/>
          </a:prstGeom>
          <a:ln>
            <a:noFill/>
          </a:ln>
        </p:spPr>
      </p:pic>
      <p:pic>
        <p:nvPicPr>
          <p:cNvPr id="170" name="Google Shape;190;p25" descr=""/>
          <p:cNvPicPr/>
          <p:nvPr/>
        </p:nvPicPr>
        <p:blipFill>
          <a:blip r:embed="rId2"/>
          <a:stretch/>
        </p:blipFill>
        <p:spPr>
          <a:xfrm>
            <a:off x="239760" y="444960"/>
            <a:ext cx="4512960" cy="2085120"/>
          </a:xfrm>
          <a:prstGeom prst="rect">
            <a:avLst/>
          </a:prstGeom>
          <a:ln>
            <a:noFill/>
          </a:ln>
        </p:spPr>
      </p:pic>
      <p:pic>
        <p:nvPicPr>
          <p:cNvPr id="171" name="Google Shape;191;p25" descr=""/>
          <p:cNvPicPr/>
          <p:nvPr/>
        </p:nvPicPr>
        <p:blipFill>
          <a:blip r:embed="rId3"/>
          <a:stretch/>
        </p:blipFill>
        <p:spPr>
          <a:xfrm>
            <a:off x="6093720" y="444960"/>
            <a:ext cx="2923920" cy="4435200"/>
          </a:xfrm>
          <a:prstGeom prst="rect">
            <a:avLst/>
          </a:prstGeom>
          <a:ln>
            <a:noFill/>
          </a:ln>
        </p:spPr>
      </p:pic>
      <p:pic>
        <p:nvPicPr>
          <p:cNvPr id="172" name="Google Shape;192;p25" descr=""/>
          <p:cNvPicPr/>
          <p:nvPr/>
        </p:nvPicPr>
        <p:blipFill>
          <a:blip r:embed="rId4"/>
          <a:srcRect l="5778" t="4990" r="5617" b="19376"/>
          <a:stretch/>
        </p:blipFill>
        <p:spPr>
          <a:xfrm>
            <a:off x="239760" y="2637000"/>
            <a:ext cx="4512960" cy="2167200"/>
          </a:xfrm>
          <a:prstGeom prst="rect">
            <a:avLst/>
          </a:prstGeom>
          <a:ln>
            <a:noFill/>
          </a:ln>
        </p:spPr>
      </p:pic>
      <p:sp>
        <p:nvSpPr>
          <p:cNvPr id="173" name="CustomShape 1"/>
          <p:cNvSpPr/>
          <p:nvPr/>
        </p:nvSpPr>
        <p:spPr>
          <a:xfrm>
            <a:off x="4826880" y="476280"/>
            <a:ext cx="1264680" cy="150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 algn="ctr">
              <a:lnSpc>
                <a:spcPct val="100000"/>
              </a:lnSpc>
            </a:pPr>
            <a:r>
              <a:rPr b="0" lang="it" sz="1500" spc="-1" strike="noStrike">
                <a:solidFill>
                  <a:srgbClr val="0000ff"/>
                </a:solidFill>
                <a:latin typeface="Arial"/>
                <a:ea typeface="Arial"/>
              </a:rPr>
              <a:t>Which color combination do YOU think works better?</a:t>
            </a:r>
            <a:endParaRPr b="0" lang="it-IT" sz="15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it" sz="1200" spc="-1" strike="noStrike">
                <a:solidFill>
                  <a:srgbClr val="333333"/>
                </a:solidFill>
                <a:latin typeface="Arial"/>
                <a:ea typeface="Arial"/>
              </a:rPr>
              <a:t>2m</a:t>
            </a:r>
            <a:endParaRPr b="0" lang="it-IT" sz="1200" spc="-1" strike="noStrike">
              <a:latin typeface="Arial"/>
            </a:endParaRPr>
          </a:p>
        </p:txBody>
      </p:sp>
      <p:sp>
        <p:nvSpPr>
          <p:cNvPr id="174" name="CustomShape 2"/>
          <p:cNvSpPr/>
          <p:nvPr/>
        </p:nvSpPr>
        <p:spPr>
          <a:xfrm>
            <a:off x="4948560" y="4806000"/>
            <a:ext cx="804600" cy="36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 algn="r">
              <a:lnSpc>
                <a:spcPct val="100000"/>
              </a:lnSpc>
            </a:pPr>
            <a:r>
              <a:rPr b="0" lang="it" sz="1200" spc="-1" strike="noStrike">
                <a:solidFill>
                  <a:srgbClr val="000000"/>
                </a:solidFill>
                <a:latin typeface="Arial"/>
                <a:ea typeface="Arial"/>
              </a:rPr>
              <a:t>Slide 13</a:t>
            </a:r>
            <a:endParaRPr b="0" lang="it-IT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99;p26" descr=""/>
          <p:cNvPicPr/>
          <p:nvPr/>
        </p:nvPicPr>
        <p:blipFill>
          <a:blip r:embed="rId1"/>
          <a:stretch/>
        </p:blipFill>
        <p:spPr>
          <a:xfrm>
            <a:off x="0" y="0"/>
            <a:ext cx="9141840" cy="5142240"/>
          </a:xfrm>
          <a:prstGeom prst="rect">
            <a:avLst/>
          </a:prstGeom>
          <a:ln>
            <a:noFill/>
          </a:ln>
        </p:spPr>
      </p:pic>
      <p:sp>
        <p:nvSpPr>
          <p:cNvPr id="176" name="CustomShape 1"/>
          <p:cNvSpPr/>
          <p:nvPr/>
        </p:nvSpPr>
        <p:spPr>
          <a:xfrm>
            <a:off x="311760" y="617760"/>
            <a:ext cx="8518320" cy="570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00000"/>
              </a:lnSpc>
            </a:pPr>
            <a:r>
              <a:rPr b="1" lang="it" sz="2720" spc="-1" strike="noStrike">
                <a:solidFill>
                  <a:srgbClr val="000000"/>
                </a:solidFill>
                <a:latin typeface="Arial"/>
                <a:ea typeface="Arial"/>
              </a:rPr>
              <a:t>                                             </a:t>
            </a:r>
            <a:r>
              <a:rPr b="1" lang="it" sz="2720" spc="-1" strike="noStrike">
                <a:solidFill>
                  <a:srgbClr val="980000"/>
                </a:solidFill>
                <a:latin typeface="Arial"/>
                <a:ea typeface="Arial"/>
              </a:rPr>
              <a:t>4. </a:t>
            </a:r>
            <a:r>
              <a:rPr b="1" lang="it" sz="2720" spc="-1" strike="noStrike">
                <a:solidFill>
                  <a:srgbClr val="ff9900"/>
                </a:solidFill>
                <a:latin typeface="Arial"/>
                <a:ea typeface="Arial"/>
              </a:rPr>
              <a:t>FINAL ARTWORK</a:t>
            </a:r>
            <a:endParaRPr b="0" lang="it-IT" sz="2720" spc="-1" strike="noStrike">
              <a:latin typeface="Arial"/>
            </a:endParaRPr>
          </a:p>
        </p:txBody>
      </p:sp>
      <p:sp>
        <p:nvSpPr>
          <p:cNvPr id="177" name="CustomShape 2"/>
          <p:cNvSpPr/>
          <p:nvPr/>
        </p:nvSpPr>
        <p:spPr>
          <a:xfrm>
            <a:off x="383760" y="1104120"/>
            <a:ext cx="8518320" cy="3414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rmAutofit/>
          </a:bodyPr>
          <a:p>
            <a:pPr>
              <a:lnSpc>
                <a:spcPct val="115000"/>
              </a:lnSpc>
              <a:spcAft>
                <a:spcPts val="1199"/>
              </a:spcAft>
            </a:pPr>
            <a:r>
              <a:rPr b="0" lang="it" sz="2200" spc="-1" strike="noStrike">
                <a:solidFill>
                  <a:srgbClr val="595959"/>
                </a:solidFill>
                <a:latin typeface="Arial"/>
                <a:ea typeface="Arial"/>
              </a:rPr>
              <a:t>An excellent </a:t>
            </a:r>
            <a:r>
              <a:rPr b="1" lang="it" sz="2200" spc="-1" strike="noStrike">
                <a:solidFill>
                  <a:srgbClr val="595959"/>
                </a:solidFill>
                <a:latin typeface="Arial"/>
                <a:ea typeface="Arial"/>
              </a:rPr>
              <a:t>CRAFTMANSHIP</a:t>
            </a:r>
            <a:endParaRPr b="0" lang="it-IT" sz="2200" spc="-1" strike="noStrike">
              <a:latin typeface="Arial"/>
            </a:endParaRPr>
          </a:p>
        </p:txBody>
      </p:sp>
      <p:sp>
        <p:nvSpPr>
          <p:cNvPr id="178" name="CustomShape 3"/>
          <p:cNvSpPr/>
          <p:nvPr/>
        </p:nvSpPr>
        <p:spPr>
          <a:xfrm>
            <a:off x="383760" y="2499840"/>
            <a:ext cx="3311640" cy="1583280"/>
          </a:xfrm>
          <a:prstGeom prst="wedgeEllipseCallout">
            <a:avLst>
              <a:gd name="adj1" fmla="val 19998"/>
              <a:gd name="adj2" fmla="val -103129"/>
            </a:avLst>
          </a:prstGeom>
          <a:solidFill>
            <a:srgbClr val="fff2cc"/>
          </a:solidFill>
          <a:ln w="9360">
            <a:solidFill>
              <a:srgbClr val="ff99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</a:pPr>
            <a:r>
              <a:rPr b="1" lang="it" sz="1600" spc="-1" strike="noStrike">
                <a:solidFill>
                  <a:srgbClr val="ff9900"/>
                </a:solidFill>
                <a:latin typeface="Arial"/>
                <a:ea typeface="Arial"/>
              </a:rPr>
              <a:t>COMPOSITION</a:t>
            </a:r>
            <a:endParaRPr b="0" lang="it-IT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it" sz="1600" spc="-1" strike="noStrike">
                <a:solidFill>
                  <a:srgbClr val="ff9900"/>
                </a:solidFill>
                <a:latin typeface="Arial"/>
                <a:ea typeface="Arial"/>
              </a:rPr>
              <a:t>+</a:t>
            </a:r>
            <a:endParaRPr b="0" lang="it-IT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it" sz="1600" spc="-1" strike="noStrike">
                <a:solidFill>
                  <a:srgbClr val="ff9900"/>
                </a:solidFill>
                <a:latin typeface="Arial"/>
                <a:ea typeface="Arial"/>
              </a:rPr>
              <a:t>COLOR</a:t>
            </a:r>
            <a:endParaRPr b="0" lang="it-IT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it" sz="1600" spc="-1" strike="noStrike">
                <a:solidFill>
                  <a:srgbClr val="ff9900"/>
                </a:solidFill>
                <a:latin typeface="Arial"/>
                <a:ea typeface="Arial"/>
              </a:rPr>
              <a:t>+</a:t>
            </a:r>
            <a:endParaRPr b="0" lang="it-IT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it" sz="1600" spc="-1" strike="noStrike">
                <a:solidFill>
                  <a:srgbClr val="ff9900"/>
                </a:solidFill>
                <a:latin typeface="Arial"/>
                <a:ea typeface="Arial"/>
              </a:rPr>
              <a:t>TECHNIQUES</a:t>
            </a:r>
            <a:endParaRPr b="0" lang="it-IT" sz="1600" spc="-1" strike="noStrike">
              <a:latin typeface="Arial"/>
            </a:endParaRPr>
          </a:p>
        </p:txBody>
      </p:sp>
      <p:pic>
        <p:nvPicPr>
          <p:cNvPr id="179" name="Google Shape;203;p26" descr=""/>
          <p:cNvPicPr/>
          <p:nvPr/>
        </p:nvPicPr>
        <p:blipFill>
          <a:blip r:embed="rId2"/>
          <a:stretch/>
        </p:blipFill>
        <p:spPr>
          <a:xfrm>
            <a:off x="4572000" y="1571400"/>
            <a:ext cx="4451400" cy="3138120"/>
          </a:xfrm>
          <a:prstGeom prst="rect">
            <a:avLst/>
          </a:prstGeom>
          <a:ln w="9360">
            <a:solidFill>
              <a:srgbClr val="ff9900"/>
            </a:solidFill>
            <a:round/>
          </a:ln>
        </p:spPr>
      </p:pic>
      <p:sp>
        <p:nvSpPr>
          <p:cNvPr id="180" name="CustomShape 4"/>
          <p:cNvSpPr/>
          <p:nvPr/>
        </p:nvSpPr>
        <p:spPr>
          <a:xfrm>
            <a:off x="8218800" y="4711680"/>
            <a:ext cx="804600" cy="36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 algn="r">
              <a:lnSpc>
                <a:spcPct val="100000"/>
              </a:lnSpc>
            </a:pPr>
            <a:r>
              <a:rPr b="0" lang="it" sz="1200" spc="-1" strike="noStrike">
                <a:solidFill>
                  <a:srgbClr val="000000"/>
                </a:solidFill>
                <a:latin typeface="Arial"/>
                <a:ea typeface="Arial"/>
              </a:rPr>
              <a:t>Slide 14</a:t>
            </a:r>
            <a:endParaRPr b="0" lang="it-IT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2" dur="indefinite" restart="never" nodeType="tmRoot">
          <p:childTnLst>
            <p:seq>
              <p:cTn id="73" dur="indefinite" nodeType="mainSeq">
                <p:childTnLst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CustomShape 1"/>
          <p:cNvSpPr/>
          <p:nvPr/>
        </p:nvSpPr>
        <p:spPr>
          <a:xfrm>
            <a:off x="311760" y="444960"/>
            <a:ext cx="8518320" cy="570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2" name="CustomShape 2"/>
          <p:cNvSpPr/>
          <p:nvPr/>
        </p:nvSpPr>
        <p:spPr>
          <a:xfrm>
            <a:off x="311760" y="1152360"/>
            <a:ext cx="8518320" cy="3414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83" name="Google Shape;211;p27" descr=""/>
          <p:cNvPicPr/>
          <p:nvPr/>
        </p:nvPicPr>
        <p:blipFill>
          <a:blip r:embed="rId1"/>
          <a:stretch/>
        </p:blipFill>
        <p:spPr>
          <a:xfrm>
            <a:off x="0" y="0"/>
            <a:ext cx="9141840" cy="5142240"/>
          </a:xfrm>
          <a:prstGeom prst="rect">
            <a:avLst/>
          </a:prstGeom>
          <a:ln>
            <a:noFill/>
          </a:ln>
        </p:spPr>
      </p:pic>
      <p:sp>
        <p:nvSpPr>
          <p:cNvPr id="184" name="CustomShape 3"/>
          <p:cNvSpPr/>
          <p:nvPr/>
        </p:nvSpPr>
        <p:spPr>
          <a:xfrm>
            <a:off x="1829880" y="3531240"/>
            <a:ext cx="5098320" cy="548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 algn="ctr">
              <a:lnSpc>
                <a:spcPct val="100000"/>
              </a:lnSpc>
            </a:pPr>
            <a:r>
              <a:rPr b="1" lang="it" sz="2400" spc="-1" strike="noStrike">
                <a:solidFill>
                  <a:srgbClr val="980000"/>
                </a:solidFill>
                <a:latin typeface="Arial"/>
                <a:ea typeface="Arial"/>
              </a:rPr>
              <a:t>5.</a:t>
            </a:r>
            <a:r>
              <a:rPr b="1" lang="it" sz="2400" spc="-1" strike="noStrike">
                <a:solidFill>
                  <a:srgbClr val="ff9900"/>
                </a:solidFill>
                <a:latin typeface="Arial"/>
                <a:ea typeface="Arial"/>
              </a:rPr>
              <a:t> REFLECTION / EVALUATION</a:t>
            </a:r>
            <a:endParaRPr b="0" lang="it-IT" sz="2400" spc="-1" strike="noStrike">
              <a:latin typeface="Arial"/>
            </a:endParaRPr>
          </a:p>
        </p:txBody>
      </p:sp>
      <p:sp>
        <p:nvSpPr>
          <p:cNvPr id="185" name="CustomShape 4"/>
          <p:cNvSpPr/>
          <p:nvPr/>
        </p:nvSpPr>
        <p:spPr>
          <a:xfrm>
            <a:off x="1700280" y="4025520"/>
            <a:ext cx="5587920" cy="6087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 algn="ctr">
              <a:lnSpc>
                <a:spcPct val="100000"/>
              </a:lnSpc>
            </a:pPr>
            <a:r>
              <a:rPr b="0" lang="it" sz="1400" spc="-1" strike="noStrike" u="sng">
                <a:solidFill>
                  <a:srgbClr val="000000"/>
                </a:solidFill>
                <a:uFillTx/>
                <a:latin typeface="Arial"/>
                <a:ea typeface="Arial"/>
              </a:rPr>
              <a:t>AT THE END OF YOUR WORK:</a:t>
            </a:r>
            <a:r>
              <a:rPr b="0" lang="it" sz="14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endParaRPr b="0" lang="it-IT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it" sz="1400" spc="-1" strike="noStrike">
                <a:solidFill>
                  <a:srgbClr val="000000"/>
                </a:solidFill>
                <a:latin typeface="Arial"/>
                <a:ea typeface="Arial"/>
              </a:rPr>
              <a:t>GROUP CRITIQUE AND/OR INDIVIDUAL WRITTEN REFLECTION</a:t>
            </a:r>
            <a:endParaRPr b="0" lang="it-IT" sz="1400" spc="-1" strike="noStrike">
              <a:latin typeface="Arial"/>
            </a:endParaRPr>
          </a:p>
        </p:txBody>
      </p:sp>
      <p:sp>
        <p:nvSpPr>
          <p:cNvPr id="186" name="CustomShape 5"/>
          <p:cNvSpPr/>
          <p:nvPr/>
        </p:nvSpPr>
        <p:spPr>
          <a:xfrm>
            <a:off x="8303400" y="4774680"/>
            <a:ext cx="804600" cy="36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 algn="r">
              <a:lnSpc>
                <a:spcPct val="100000"/>
              </a:lnSpc>
            </a:pPr>
            <a:r>
              <a:rPr b="0" lang="it" sz="1200" spc="-1" strike="noStrike">
                <a:solidFill>
                  <a:srgbClr val="000000"/>
                </a:solidFill>
                <a:latin typeface="Arial"/>
                <a:ea typeface="Arial"/>
              </a:rPr>
              <a:t>Slide 15</a:t>
            </a:r>
            <a:endParaRPr b="0" lang="it-IT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CustomShape 1"/>
          <p:cNvSpPr/>
          <p:nvPr/>
        </p:nvSpPr>
        <p:spPr>
          <a:xfrm>
            <a:off x="311760" y="444960"/>
            <a:ext cx="8518320" cy="570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8" name="CustomShape 2"/>
          <p:cNvSpPr/>
          <p:nvPr/>
        </p:nvSpPr>
        <p:spPr>
          <a:xfrm>
            <a:off x="311760" y="1152360"/>
            <a:ext cx="8518320" cy="3414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89" name="Google Shape;221;p28" descr=""/>
          <p:cNvPicPr/>
          <p:nvPr/>
        </p:nvPicPr>
        <p:blipFill>
          <a:blip r:embed="rId1"/>
          <a:stretch/>
        </p:blipFill>
        <p:spPr>
          <a:xfrm>
            <a:off x="0" y="0"/>
            <a:ext cx="9141840" cy="5142240"/>
          </a:xfrm>
          <a:prstGeom prst="rect">
            <a:avLst/>
          </a:prstGeom>
          <a:ln>
            <a:noFill/>
          </a:ln>
        </p:spPr>
      </p:pic>
      <p:sp>
        <p:nvSpPr>
          <p:cNvPr id="190" name="CustomShape 3"/>
          <p:cNvSpPr/>
          <p:nvPr/>
        </p:nvSpPr>
        <p:spPr>
          <a:xfrm>
            <a:off x="4956480" y="0"/>
            <a:ext cx="4185720" cy="1428120"/>
          </a:xfrm>
          <a:prstGeom prst="rect">
            <a:avLst/>
          </a:prstGeom>
          <a:solidFill>
            <a:srgbClr val="ffffff"/>
          </a:solidFill>
          <a:ln w="9360">
            <a:solidFill>
              <a:srgbClr val="98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 algn="r">
              <a:lnSpc>
                <a:spcPct val="100000"/>
              </a:lnSpc>
            </a:pPr>
            <a:r>
              <a:rPr b="0" lang="it" sz="1590" spc="-1" strike="noStrike" u="sng">
                <a:solidFill>
                  <a:srgbClr val="000000"/>
                </a:solidFill>
                <a:uFillTx/>
                <a:latin typeface="Arial"/>
                <a:ea typeface="Arial"/>
              </a:rPr>
              <a:t>Slide 16  for the Activity n. 3</a:t>
            </a:r>
            <a:endParaRPr b="0" lang="it-IT" sz="159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59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it" sz="1800" spc="-1" strike="noStrike">
                <a:solidFill>
                  <a:srgbClr val="000000"/>
                </a:solidFill>
                <a:latin typeface="Arial"/>
                <a:ea typeface="Arial"/>
              </a:rPr>
              <a:t>GROUP EXERCISE</a:t>
            </a:r>
            <a:endParaRPr b="0" lang="it-IT" sz="18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it" sz="1600" spc="-1" strike="noStrike">
                <a:solidFill>
                  <a:srgbClr val="000000"/>
                </a:solidFill>
                <a:latin typeface="Arial"/>
                <a:ea typeface="Arial"/>
              </a:rPr>
              <a:t>put in order the steps of a project </a:t>
            </a:r>
            <a:endParaRPr b="0" lang="it-IT" sz="16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it" sz="1600" spc="-1" strike="noStrike">
                <a:solidFill>
                  <a:srgbClr val="000000"/>
                </a:solidFill>
                <a:latin typeface="Arial"/>
                <a:ea typeface="Arial"/>
              </a:rPr>
              <a:t>and discuss</a:t>
            </a:r>
            <a:endParaRPr b="0" lang="it-IT" sz="1600" spc="-1" strike="noStrike">
              <a:latin typeface="Arial"/>
            </a:endParaRPr>
          </a:p>
        </p:txBody>
      </p:sp>
      <p:sp>
        <p:nvSpPr>
          <p:cNvPr id="191" name="CustomShape 4"/>
          <p:cNvSpPr/>
          <p:nvPr/>
        </p:nvSpPr>
        <p:spPr>
          <a:xfrm>
            <a:off x="951120" y="735840"/>
            <a:ext cx="1784520" cy="570600"/>
          </a:xfrm>
          <a:prstGeom prst="roundRect">
            <a:avLst>
              <a:gd name="adj" fmla="val 16667"/>
            </a:avLst>
          </a:prstGeom>
          <a:solidFill>
            <a:srgbClr val="ffe599"/>
          </a:solidFill>
          <a:ln w="9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</a:pPr>
            <a:r>
              <a:rPr b="1" lang="it" sz="1400" spc="-1" strike="noStrike">
                <a:solidFill>
                  <a:srgbClr val="980000"/>
                </a:solidFill>
                <a:latin typeface="Arial"/>
                <a:ea typeface="Arial"/>
              </a:rPr>
              <a:t>REFLECTION/</a:t>
            </a:r>
            <a:endParaRPr b="0" lang="it-IT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it" sz="1400" spc="-1" strike="noStrike">
                <a:solidFill>
                  <a:srgbClr val="980000"/>
                </a:solidFill>
                <a:latin typeface="Arial"/>
                <a:ea typeface="Arial"/>
              </a:rPr>
              <a:t>EVALUATION</a:t>
            </a:r>
            <a:endParaRPr b="0" lang="it-IT" sz="1400" spc="-1" strike="noStrike">
              <a:latin typeface="Arial"/>
            </a:endParaRPr>
          </a:p>
        </p:txBody>
      </p:sp>
      <p:sp>
        <p:nvSpPr>
          <p:cNvPr id="192" name="CustomShape 5"/>
          <p:cNvSpPr/>
          <p:nvPr/>
        </p:nvSpPr>
        <p:spPr>
          <a:xfrm>
            <a:off x="1229400" y="2235960"/>
            <a:ext cx="1784520" cy="570600"/>
          </a:xfrm>
          <a:prstGeom prst="roundRect">
            <a:avLst>
              <a:gd name="adj" fmla="val 16667"/>
            </a:avLst>
          </a:prstGeom>
          <a:solidFill>
            <a:srgbClr val="ffe599"/>
          </a:solidFill>
          <a:ln w="9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</a:pPr>
            <a:r>
              <a:rPr b="1" lang="it" sz="1400" spc="-1" strike="noStrike">
                <a:solidFill>
                  <a:srgbClr val="980000"/>
                </a:solidFill>
                <a:latin typeface="Arial"/>
                <a:ea typeface="Arial"/>
              </a:rPr>
              <a:t>THUMBNAIL</a:t>
            </a:r>
            <a:endParaRPr b="0" lang="it-IT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it" sz="1400" spc="-1" strike="noStrike">
                <a:solidFill>
                  <a:srgbClr val="980000"/>
                </a:solidFill>
                <a:latin typeface="Arial"/>
                <a:ea typeface="Arial"/>
              </a:rPr>
              <a:t>SKETCHES</a:t>
            </a:r>
            <a:endParaRPr b="0" lang="it-IT" sz="1400" spc="-1" strike="noStrike">
              <a:latin typeface="Arial"/>
            </a:endParaRPr>
          </a:p>
        </p:txBody>
      </p:sp>
      <p:sp>
        <p:nvSpPr>
          <p:cNvPr id="193" name="CustomShape 6"/>
          <p:cNvSpPr/>
          <p:nvPr/>
        </p:nvSpPr>
        <p:spPr>
          <a:xfrm>
            <a:off x="311760" y="3892320"/>
            <a:ext cx="1784520" cy="570600"/>
          </a:xfrm>
          <a:prstGeom prst="roundRect">
            <a:avLst>
              <a:gd name="adj" fmla="val 16667"/>
            </a:avLst>
          </a:prstGeom>
          <a:solidFill>
            <a:srgbClr val="ffe599"/>
          </a:solidFill>
          <a:ln w="9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</a:pPr>
            <a:r>
              <a:rPr b="1" lang="it" sz="1400" spc="-1" strike="noStrike">
                <a:solidFill>
                  <a:srgbClr val="980000"/>
                </a:solidFill>
                <a:latin typeface="Arial"/>
                <a:ea typeface="Arial"/>
              </a:rPr>
              <a:t>FINAL ARTWORK</a:t>
            </a:r>
            <a:endParaRPr b="0" lang="it-IT" sz="1400" spc="-1" strike="noStrike">
              <a:latin typeface="Arial"/>
            </a:endParaRPr>
          </a:p>
        </p:txBody>
      </p:sp>
      <p:sp>
        <p:nvSpPr>
          <p:cNvPr id="194" name="CustomShape 7"/>
          <p:cNvSpPr/>
          <p:nvPr/>
        </p:nvSpPr>
        <p:spPr>
          <a:xfrm>
            <a:off x="3439800" y="1882080"/>
            <a:ext cx="1874520" cy="570600"/>
          </a:xfrm>
          <a:prstGeom prst="roundRect">
            <a:avLst>
              <a:gd name="adj" fmla="val 16667"/>
            </a:avLst>
          </a:prstGeom>
          <a:solidFill>
            <a:srgbClr val="ffe599"/>
          </a:solidFill>
          <a:ln w="9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>
              <a:lnSpc>
                <a:spcPct val="100000"/>
              </a:lnSpc>
            </a:pPr>
            <a:r>
              <a:rPr b="1" lang="it" sz="1400" spc="-1" strike="noStrike">
                <a:solidFill>
                  <a:srgbClr val="980000"/>
                </a:solidFill>
                <a:latin typeface="Arial"/>
                <a:ea typeface="Arial"/>
              </a:rPr>
              <a:t>COMPREHENSIVE</a:t>
            </a:r>
            <a:endParaRPr b="0" lang="it-IT" sz="1400" spc="-1" strike="noStrike">
              <a:latin typeface="Arial"/>
            </a:endParaRPr>
          </a:p>
        </p:txBody>
      </p:sp>
      <p:sp>
        <p:nvSpPr>
          <p:cNvPr id="195" name="CustomShape 8"/>
          <p:cNvSpPr/>
          <p:nvPr/>
        </p:nvSpPr>
        <p:spPr>
          <a:xfrm>
            <a:off x="3088080" y="3319560"/>
            <a:ext cx="1784520" cy="742320"/>
          </a:xfrm>
          <a:prstGeom prst="roundRect">
            <a:avLst>
              <a:gd name="adj" fmla="val 16667"/>
            </a:avLst>
          </a:prstGeom>
          <a:solidFill>
            <a:srgbClr val="ffe599"/>
          </a:solidFill>
          <a:ln w="9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</a:pPr>
            <a:r>
              <a:rPr b="1" lang="it" sz="1400" spc="-1" strike="noStrike">
                <a:solidFill>
                  <a:srgbClr val="980000"/>
                </a:solidFill>
                <a:latin typeface="Arial"/>
                <a:ea typeface="Arial"/>
              </a:rPr>
              <a:t>BRAINSTORMING/</a:t>
            </a:r>
            <a:endParaRPr b="0" lang="it-IT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it" sz="1400" spc="-1" strike="noStrike">
                <a:solidFill>
                  <a:srgbClr val="980000"/>
                </a:solidFill>
                <a:latin typeface="Arial"/>
                <a:ea typeface="Arial"/>
              </a:rPr>
              <a:t>RESEARCH</a:t>
            </a:r>
            <a:endParaRPr b="0" lang="it-IT" sz="1400" spc="-1" strike="noStrike">
              <a:latin typeface="Arial"/>
            </a:endParaRPr>
          </a:p>
        </p:txBody>
      </p:sp>
      <p:sp>
        <p:nvSpPr>
          <p:cNvPr id="196" name="CustomShape 9"/>
          <p:cNvSpPr/>
          <p:nvPr/>
        </p:nvSpPr>
        <p:spPr>
          <a:xfrm>
            <a:off x="8303400" y="4774680"/>
            <a:ext cx="804600" cy="36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 algn="r">
              <a:lnSpc>
                <a:spcPct val="100000"/>
              </a:lnSpc>
            </a:pPr>
            <a:r>
              <a:rPr b="0" lang="it" sz="1200" spc="-1" strike="noStrike">
                <a:solidFill>
                  <a:srgbClr val="000000"/>
                </a:solidFill>
                <a:latin typeface="Arial"/>
                <a:ea typeface="Arial"/>
              </a:rPr>
              <a:t>Slide 16</a:t>
            </a:r>
            <a:endParaRPr b="0" lang="it-IT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63;p14" descr=""/>
          <p:cNvPicPr/>
          <p:nvPr/>
        </p:nvPicPr>
        <p:blipFill>
          <a:blip r:embed="rId1"/>
          <a:stretch/>
        </p:blipFill>
        <p:spPr>
          <a:xfrm>
            <a:off x="0" y="0"/>
            <a:ext cx="9141840" cy="5142240"/>
          </a:xfrm>
          <a:prstGeom prst="rect">
            <a:avLst/>
          </a:prstGeom>
          <a:ln>
            <a:noFill/>
          </a:ln>
        </p:spPr>
      </p:pic>
      <p:sp>
        <p:nvSpPr>
          <p:cNvPr id="82" name="CustomShape 1"/>
          <p:cNvSpPr/>
          <p:nvPr/>
        </p:nvSpPr>
        <p:spPr>
          <a:xfrm>
            <a:off x="2610720" y="444960"/>
            <a:ext cx="6219720" cy="570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rmAutofit fontScale="94000"/>
          </a:bodyPr>
          <a:p>
            <a:pPr>
              <a:lnSpc>
                <a:spcPct val="100000"/>
              </a:lnSpc>
            </a:pPr>
            <a:r>
              <a:rPr b="0" lang="it" sz="2800" spc="-1" strike="noStrike">
                <a:solidFill>
                  <a:srgbClr val="000000"/>
                </a:solidFill>
                <a:latin typeface="Arial"/>
                <a:ea typeface="Arial"/>
              </a:rPr>
              <a:t>What is a “creative process”?</a:t>
            </a:r>
            <a:endParaRPr b="0" lang="it-IT" sz="2800" spc="-1" strike="noStrike">
              <a:latin typeface="Arial"/>
            </a:endParaRPr>
          </a:p>
        </p:txBody>
      </p:sp>
      <p:sp>
        <p:nvSpPr>
          <p:cNvPr id="83" name="CustomShape 2"/>
          <p:cNvSpPr/>
          <p:nvPr/>
        </p:nvSpPr>
        <p:spPr>
          <a:xfrm>
            <a:off x="2684520" y="1152360"/>
            <a:ext cx="6145920" cy="1840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rmAutofit/>
          </a:bodyPr>
          <a:p>
            <a:pPr>
              <a:lnSpc>
                <a:spcPct val="115000"/>
              </a:lnSpc>
            </a:pPr>
            <a:r>
              <a:rPr b="0" lang="it" sz="1800" spc="-1" strike="noStrike">
                <a:solidFill>
                  <a:srgbClr val="595959"/>
                </a:solidFill>
                <a:latin typeface="Arial"/>
                <a:ea typeface="Arial"/>
              </a:rPr>
              <a:t>Ss think about a word related to the topic (they could also draw a picture or take an object)                                       5’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</a:pPr>
            <a:r>
              <a:rPr b="0" lang="it" sz="1800" spc="-1" strike="noStrike">
                <a:solidFill>
                  <a:srgbClr val="595959"/>
                </a:solidFill>
                <a:latin typeface="Arial"/>
                <a:ea typeface="Arial"/>
              </a:rPr>
              <a:t>Brainstorm in pairs for 2 mins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spcAft>
                <a:spcPts val="1199"/>
              </a:spcAft>
            </a:pPr>
            <a:r>
              <a:rPr b="0" lang="it" sz="1800" spc="-1" strike="noStrike">
                <a:solidFill>
                  <a:srgbClr val="595959"/>
                </a:solidFill>
                <a:latin typeface="Arial"/>
                <a:ea typeface="Arial"/>
              </a:rPr>
              <a:t>Sharing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84" name="CustomShape 3"/>
          <p:cNvSpPr/>
          <p:nvPr/>
        </p:nvSpPr>
        <p:spPr>
          <a:xfrm>
            <a:off x="4218120" y="2847600"/>
            <a:ext cx="4437360" cy="608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>
              <a:lnSpc>
                <a:spcPct val="100000"/>
              </a:lnSpc>
            </a:pPr>
            <a:r>
              <a:rPr b="0" lang="it" sz="1400" spc="-1" strike="noStrike">
                <a:solidFill>
                  <a:srgbClr val="000000"/>
                </a:solidFill>
                <a:latin typeface="Arial"/>
                <a:ea typeface="Arial"/>
              </a:rPr>
              <a:t>THE </a:t>
            </a:r>
            <a:r>
              <a:rPr b="1" lang="it" sz="1400" spc="-1" strike="noStrike">
                <a:solidFill>
                  <a:srgbClr val="000000"/>
                </a:solidFill>
                <a:latin typeface="Arial"/>
                <a:ea typeface="Arial"/>
              </a:rPr>
              <a:t>PROCESS</a:t>
            </a:r>
            <a:r>
              <a:rPr b="0" lang="it" sz="1400" spc="-1" strike="noStrike">
                <a:solidFill>
                  <a:srgbClr val="000000"/>
                </a:solidFill>
                <a:latin typeface="Arial"/>
                <a:ea typeface="Arial"/>
              </a:rPr>
              <a:t> BY WHICH THINGS ARE</a:t>
            </a:r>
            <a:endParaRPr b="0" lang="it-IT" sz="14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it" sz="1400" spc="-1" strike="noStrike">
                <a:solidFill>
                  <a:srgbClr val="000000"/>
                </a:solidFill>
                <a:latin typeface="Arial"/>
                <a:ea typeface="Arial"/>
              </a:rPr>
              <a:t>CREATED </a:t>
            </a:r>
            <a:r>
              <a:rPr b="1" lang="it" sz="1400" spc="-1" strike="noStrike">
                <a:solidFill>
                  <a:srgbClr val="ff0000"/>
                </a:solidFill>
                <a:latin typeface="Arial"/>
                <a:ea typeface="Arial"/>
              </a:rPr>
              <a:t>FROM AN IDEA TO ITS REALISATION </a:t>
            </a:r>
            <a:endParaRPr b="0" lang="it-IT" sz="1400" spc="-1" strike="noStrike">
              <a:latin typeface="Arial"/>
            </a:endParaRPr>
          </a:p>
        </p:txBody>
      </p:sp>
      <p:sp>
        <p:nvSpPr>
          <p:cNvPr id="85" name="CustomShape 4"/>
          <p:cNvSpPr/>
          <p:nvPr/>
        </p:nvSpPr>
        <p:spPr>
          <a:xfrm>
            <a:off x="1342440" y="3939120"/>
            <a:ext cx="546948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>
              <a:lnSpc>
                <a:spcPct val="100000"/>
              </a:lnSpc>
            </a:pPr>
            <a:r>
              <a:rPr b="0" lang="it" sz="1500" spc="-1" strike="noStrike">
                <a:solidFill>
                  <a:srgbClr val="000000"/>
                </a:solidFill>
                <a:latin typeface="Arial"/>
                <a:ea typeface="Arial"/>
              </a:rPr>
              <a:t>What is the first step to create smt new?</a:t>
            </a:r>
            <a:endParaRPr b="0" lang="it-IT" sz="15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500" spc="-1" strike="noStrike">
              <a:latin typeface="Arial"/>
            </a:endParaRPr>
          </a:p>
        </p:txBody>
      </p:sp>
      <p:sp>
        <p:nvSpPr>
          <p:cNvPr id="86" name="CustomShape 5"/>
          <p:cNvSpPr/>
          <p:nvPr/>
        </p:nvSpPr>
        <p:spPr>
          <a:xfrm>
            <a:off x="2880000" y="4297680"/>
            <a:ext cx="2032920" cy="456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>
              <a:lnSpc>
                <a:spcPct val="100000"/>
              </a:lnSpc>
            </a:pPr>
            <a:r>
              <a:rPr b="0" lang="it" sz="1800" spc="-1" strike="noStrike">
                <a:solidFill>
                  <a:srgbClr val="000000"/>
                </a:solidFill>
                <a:latin typeface="Arial"/>
                <a:ea typeface="Arial"/>
              </a:rPr>
              <a:t>TO BE </a:t>
            </a:r>
            <a:r>
              <a:rPr b="1" lang="it" sz="1800" spc="-1" strike="noStrike">
                <a:solidFill>
                  <a:srgbClr val="ff00ff"/>
                </a:solidFill>
                <a:latin typeface="Arial"/>
                <a:ea typeface="Arial"/>
              </a:rPr>
              <a:t>GRADED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87" name="CustomShape 6"/>
          <p:cNvSpPr/>
          <p:nvPr/>
        </p:nvSpPr>
        <p:spPr>
          <a:xfrm>
            <a:off x="8303400" y="4774680"/>
            <a:ext cx="804600" cy="36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 algn="r">
              <a:lnSpc>
                <a:spcPct val="100000"/>
              </a:lnSpc>
            </a:pPr>
            <a:r>
              <a:rPr b="0" lang="it" sz="1200" spc="-1" strike="noStrike">
                <a:solidFill>
                  <a:srgbClr val="000000"/>
                </a:solidFill>
                <a:latin typeface="Arial"/>
                <a:ea typeface="Arial"/>
              </a:rPr>
              <a:t>Slide 2</a:t>
            </a:r>
            <a:endParaRPr b="0" lang="it-IT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fill="hold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1"/>
          <p:cNvSpPr/>
          <p:nvPr/>
        </p:nvSpPr>
        <p:spPr>
          <a:xfrm>
            <a:off x="311760" y="444960"/>
            <a:ext cx="8518320" cy="570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9" name="CustomShape 2"/>
          <p:cNvSpPr/>
          <p:nvPr/>
        </p:nvSpPr>
        <p:spPr>
          <a:xfrm>
            <a:off x="311760" y="1152360"/>
            <a:ext cx="8830080" cy="3414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90" name="Google Shape;76;p15" descr=""/>
          <p:cNvPicPr/>
          <p:nvPr/>
        </p:nvPicPr>
        <p:blipFill>
          <a:blip r:embed="rId1"/>
          <a:stretch/>
        </p:blipFill>
        <p:spPr>
          <a:xfrm>
            <a:off x="0" y="0"/>
            <a:ext cx="9141840" cy="5142240"/>
          </a:xfrm>
          <a:prstGeom prst="rect">
            <a:avLst/>
          </a:prstGeom>
          <a:ln>
            <a:noFill/>
          </a:ln>
        </p:spPr>
      </p:pic>
      <p:sp>
        <p:nvSpPr>
          <p:cNvPr id="91" name="CustomShape 3"/>
          <p:cNvSpPr/>
          <p:nvPr/>
        </p:nvSpPr>
        <p:spPr>
          <a:xfrm>
            <a:off x="8303400" y="4774680"/>
            <a:ext cx="804600" cy="36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 algn="r">
              <a:lnSpc>
                <a:spcPct val="100000"/>
              </a:lnSpc>
            </a:pPr>
            <a:r>
              <a:rPr b="0" lang="it" sz="1200" spc="-1" strike="noStrike">
                <a:solidFill>
                  <a:srgbClr val="000000"/>
                </a:solidFill>
                <a:latin typeface="Arial"/>
                <a:ea typeface="Arial"/>
              </a:rPr>
              <a:t>Slide 3</a:t>
            </a:r>
            <a:endParaRPr b="0" lang="it-IT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CustomShape 1"/>
          <p:cNvSpPr/>
          <p:nvPr/>
        </p:nvSpPr>
        <p:spPr>
          <a:xfrm>
            <a:off x="311760" y="444960"/>
            <a:ext cx="8518320" cy="570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3" name="CustomShape 2"/>
          <p:cNvSpPr/>
          <p:nvPr/>
        </p:nvSpPr>
        <p:spPr>
          <a:xfrm>
            <a:off x="311760" y="1152360"/>
            <a:ext cx="8518320" cy="3414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94" name="Google Shape;84;p16" descr=""/>
          <p:cNvPicPr/>
          <p:nvPr/>
        </p:nvPicPr>
        <p:blipFill>
          <a:blip r:embed="rId1"/>
          <a:stretch/>
        </p:blipFill>
        <p:spPr>
          <a:xfrm>
            <a:off x="0" y="59040"/>
            <a:ext cx="9141840" cy="5142240"/>
          </a:xfrm>
          <a:prstGeom prst="rect">
            <a:avLst/>
          </a:prstGeom>
          <a:ln>
            <a:noFill/>
          </a:ln>
        </p:spPr>
      </p:pic>
      <p:sp>
        <p:nvSpPr>
          <p:cNvPr id="95" name="CustomShape 3"/>
          <p:cNvSpPr/>
          <p:nvPr/>
        </p:nvSpPr>
        <p:spPr>
          <a:xfrm>
            <a:off x="663840" y="576000"/>
            <a:ext cx="6575760" cy="517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>
              <a:lnSpc>
                <a:spcPct val="100000"/>
              </a:lnSpc>
            </a:pPr>
            <a:r>
              <a:rPr b="1" lang="it" sz="2200" spc="-1" strike="noStrike">
                <a:solidFill>
                  <a:srgbClr val="b45f06"/>
                </a:solidFill>
                <a:latin typeface="Arial"/>
                <a:ea typeface="Arial"/>
              </a:rPr>
              <a:t>SO, WHAT IS CREATIVITY?</a:t>
            </a:r>
            <a:endParaRPr b="0" lang="it-IT" sz="2200" spc="-1" strike="noStrike">
              <a:latin typeface="Arial"/>
            </a:endParaRPr>
          </a:p>
        </p:txBody>
      </p:sp>
      <p:sp>
        <p:nvSpPr>
          <p:cNvPr id="96" name="CustomShape 4"/>
          <p:cNvSpPr/>
          <p:nvPr/>
        </p:nvSpPr>
        <p:spPr>
          <a:xfrm>
            <a:off x="649080" y="1225080"/>
            <a:ext cx="4481280" cy="39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>
              <a:lnSpc>
                <a:spcPct val="100000"/>
              </a:lnSpc>
            </a:pPr>
            <a:r>
              <a:rPr b="0" lang="it" sz="1400" spc="-1" strike="noStrike">
                <a:solidFill>
                  <a:srgbClr val="000000"/>
                </a:solidFill>
                <a:latin typeface="Arial"/>
                <a:ea typeface="Arial"/>
              </a:rPr>
              <a:t>Ss answer in turn and without think too much - 2m</a:t>
            </a:r>
            <a:endParaRPr b="0" lang="it-IT" sz="1400" spc="-1" strike="noStrike">
              <a:latin typeface="Arial"/>
            </a:endParaRPr>
          </a:p>
        </p:txBody>
      </p:sp>
      <p:sp>
        <p:nvSpPr>
          <p:cNvPr id="97" name="CustomShape 5"/>
          <p:cNvSpPr/>
          <p:nvPr/>
        </p:nvSpPr>
        <p:spPr>
          <a:xfrm>
            <a:off x="781920" y="2006640"/>
            <a:ext cx="3994920" cy="82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>
              <a:lnSpc>
                <a:spcPct val="100000"/>
              </a:lnSpc>
            </a:pPr>
            <a:r>
              <a:rPr b="0" lang="it" sz="2100" spc="-1" strike="noStrike">
                <a:solidFill>
                  <a:srgbClr val="b45f06"/>
                </a:solidFill>
                <a:latin typeface="Arial"/>
                <a:ea typeface="Arial"/>
              </a:rPr>
              <a:t>WHEN SOMETHING NEW AND VALUABLE IS CREATED</a:t>
            </a:r>
            <a:endParaRPr b="0" lang="it-IT" sz="2100" spc="-1" strike="noStrike">
              <a:latin typeface="Arial"/>
            </a:endParaRPr>
          </a:p>
        </p:txBody>
      </p:sp>
      <p:sp>
        <p:nvSpPr>
          <p:cNvPr id="98" name="CustomShape 6"/>
          <p:cNvSpPr/>
          <p:nvPr/>
        </p:nvSpPr>
        <p:spPr>
          <a:xfrm>
            <a:off x="8303400" y="4774680"/>
            <a:ext cx="804600" cy="36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 algn="r">
              <a:lnSpc>
                <a:spcPct val="100000"/>
              </a:lnSpc>
            </a:pPr>
            <a:r>
              <a:rPr b="0" lang="it" sz="1200" spc="-1" strike="noStrike">
                <a:solidFill>
                  <a:srgbClr val="000000"/>
                </a:solidFill>
                <a:latin typeface="Arial"/>
                <a:ea typeface="Arial"/>
              </a:rPr>
              <a:t>Slide 4</a:t>
            </a:r>
            <a:endParaRPr b="0" lang="it-IT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2" dur="indefinite" restart="never" nodeType="tmRoot">
          <p:childTnLst>
            <p:seq>
              <p:cTn id="13" dur="indefinite" nodeType="mainSeq">
                <p:childTnLst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8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CustomShape 1"/>
          <p:cNvSpPr/>
          <p:nvPr/>
        </p:nvSpPr>
        <p:spPr>
          <a:xfrm>
            <a:off x="311760" y="444960"/>
            <a:ext cx="8518320" cy="1137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 algn="ctr">
              <a:lnSpc>
                <a:spcPct val="100000"/>
              </a:lnSpc>
            </a:pPr>
            <a:r>
              <a:rPr b="0" lang="it" sz="2620" spc="-1" strike="noStrike">
                <a:solidFill>
                  <a:srgbClr val="000000"/>
                </a:solidFill>
                <a:latin typeface="Arial"/>
                <a:ea typeface="Arial"/>
              </a:rPr>
              <a:t>The process of producing something that is both </a:t>
            </a:r>
            <a:br/>
            <a:r>
              <a:rPr b="0" lang="it" sz="2620" spc="-1" strike="noStrike">
                <a:solidFill>
                  <a:srgbClr val="cc0000"/>
                </a:solidFill>
                <a:latin typeface="Arial"/>
                <a:ea typeface="Arial"/>
              </a:rPr>
              <a:t>original</a:t>
            </a:r>
            <a:r>
              <a:rPr b="0" lang="it" sz="2620" spc="-1" strike="noStrike">
                <a:solidFill>
                  <a:srgbClr val="000000"/>
                </a:solidFill>
                <a:latin typeface="Arial"/>
                <a:ea typeface="Arial"/>
              </a:rPr>
              <a:t> and </a:t>
            </a:r>
            <a:r>
              <a:rPr b="0" lang="it" sz="2620" spc="-1" strike="noStrike">
                <a:solidFill>
                  <a:srgbClr val="cc0000"/>
                </a:solidFill>
                <a:latin typeface="Arial"/>
                <a:ea typeface="Arial"/>
              </a:rPr>
              <a:t>worthwhile </a:t>
            </a:r>
            <a:endParaRPr b="0" lang="it-IT" sz="2620" spc="-1" strike="noStrike">
              <a:latin typeface="Arial"/>
            </a:endParaRPr>
          </a:p>
        </p:txBody>
      </p:sp>
      <p:pic>
        <p:nvPicPr>
          <p:cNvPr id="100" name="Google Shape;94;p17" descr=""/>
          <p:cNvPicPr/>
          <p:nvPr/>
        </p:nvPicPr>
        <p:blipFill>
          <a:blip r:embed="rId1"/>
          <a:stretch/>
        </p:blipFill>
        <p:spPr>
          <a:xfrm>
            <a:off x="585360" y="1584720"/>
            <a:ext cx="7551000" cy="3414600"/>
          </a:xfrm>
          <a:prstGeom prst="rect">
            <a:avLst/>
          </a:prstGeom>
          <a:ln>
            <a:noFill/>
          </a:ln>
        </p:spPr>
      </p:pic>
      <p:sp>
        <p:nvSpPr>
          <p:cNvPr id="101" name="CustomShape 2"/>
          <p:cNvSpPr/>
          <p:nvPr/>
        </p:nvSpPr>
        <p:spPr>
          <a:xfrm>
            <a:off x="8303400" y="4774680"/>
            <a:ext cx="804600" cy="36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 algn="r">
              <a:lnSpc>
                <a:spcPct val="100000"/>
              </a:lnSpc>
            </a:pPr>
            <a:r>
              <a:rPr b="0" lang="it" sz="1200" spc="-1" strike="noStrike">
                <a:solidFill>
                  <a:srgbClr val="000000"/>
                </a:solidFill>
                <a:latin typeface="Arial"/>
                <a:ea typeface="Arial"/>
              </a:rPr>
              <a:t>Slide 5</a:t>
            </a:r>
            <a:endParaRPr b="0" lang="it-IT" sz="1200" spc="-1" strike="noStrike">
              <a:latin typeface="Arial"/>
            </a:endParaRPr>
          </a:p>
        </p:txBody>
      </p:sp>
      <p:sp>
        <p:nvSpPr>
          <p:cNvPr id="102" name="TextShape 3"/>
          <p:cNvSpPr txBox="1"/>
          <p:nvPr/>
        </p:nvSpPr>
        <p:spPr>
          <a:xfrm>
            <a:off x="504000" y="4968000"/>
            <a:ext cx="1862640" cy="319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i="1" lang="it-IT" sz="800" spc="-1" strike="noStrike">
                <a:latin typeface="Arial"/>
              </a:rPr>
              <a:t>From Google images</a:t>
            </a:r>
            <a:endParaRPr b="0" i="1" lang="it-IT" sz="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CustomShape 1"/>
          <p:cNvSpPr/>
          <p:nvPr/>
        </p:nvSpPr>
        <p:spPr>
          <a:xfrm>
            <a:off x="311760" y="444960"/>
            <a:ext cx="8518320" cy="570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4" name="CustomShape 2"/>
          <p:cNvSpPr/>
          <p:nvPr/>
        </p:nvSpPr>
        <p:spPr>
          <a:xfrm>
            <a:off x="311760" y="1152360"/>
            <a:ext cx="8518320" cy="3414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05" name="Google Shape;102;p18" descr=""/>
          <p:cNvPicPr/>
          <p:nvPr/>
        </p:nvPicPr>
        <p:blipFill>
          <a:blip r:embed="rId1"/>
          <a:stretch/>
        </p:blipFill>
        <p:spPr>
          <a:xfrm>
            <a:off x="0" y="0"/>
            <a:ext cx="9141840" cy="5142240"/>
          </a:xfrm>
          <a:prstGeom prst="rect">
            <a:avLst/>
          </a:prstGeom>
          <a:ln>
            <a:noFill/>
          </a:ln>
        </p:spPr>
      </p:pic>
      <p:sp>
        <p:nvSpPr>
          <p:cNvPr id="106" name="CustomShape 3"/>
          <p:cNvSpPr/>
          <p:nvPr/>
        </p:nvSpPr>
        <p:spPr>
          <a:xfrm>
            <a:off x="533160" y="404280"/>
            <a:ext cx="7893360" cy="456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 algn="ctr">
              <a:lnSpc>
                <a:spcPct val="100000"/>
              </a:lnSpc>
            </a:pPr>
            <a:r>
              <a:rPr b="0" lang="it" sz="1800" spc="-1" strike="noStrike">
                <a:solidFill>
                  <a:srgbClr val="000000"/>
                </a:solidFill>
                <a:latin typeface="Arial"/>
                <a:ea typeface="Arial"/>
              </a:rPr>
              <a:t>THE</a:t>
            </a:r>
            <a:r>
              <a:rPr b="1" lang="it" sz="1800" spc="-1" strike="noStrike">
                <a:solidFill>
                  <a:srgbClr val="000000"/>
                </a:solidFill>
                <a:latin typeface="Arial"/>
                <a:ea typeface="Arial"/>
              </a:rPr>
              <a:t> STEPS</a:t>
            </a:r>
            <a:r>
              <a:rPr b="0" lang="it" sz="1800" spc="-1" strike="noStrike">
                <a:solidFill>
                  <a:srgbClr val="000000"/>
                </a:solidFill>
                <a:latin typeface="Arial"/>
                <a:ea typeface="Arial"/>
              </a:rPr>
              <a:t> OR PHASES OF A CREATIVE PROCESS ARE </a:t>
            </a:r>
            <a:r>
              <a:rPr b="1" lang="it" sz="1800" spc="-1" strike="noStrike">
                <a:solidFill>
                  <a:srgbClr val="000000"/>
                </a:solidFill>
                <a:latin typeface="Arial"/>
                <a:ea typeface="Arial"/>
              </a:rPr>
              <a:t>FIVE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107" name="CustomShape 4"/>
          <p:cNvSpPr/>
          <p:nvPr/>
        </p:nvSpPr>
        <p:spPr>
          <a:xfrm>
            <a:off x="1123920" y="1052640"/>
            <a:ext cx="7028640" cy="1049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8" name="CustomShape 5"/>
          <p:cNvSpPr/>
          <p:nvPr/>
        </p:nvSpPr>
        <p:spPr>
          <a:xfrm>
            <a:off x="1462680" y="866160"/>
            <a:ext cx="6034680" cy="441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 algn="ctr">
              <a:lnSpc>
                <a:spcPct val="100000"/>
              </a:lnSpc>
            </a:pPr>
            <a:r>
              <a:rPr b="0" lang="it" sz="1700" spc="-1" strike="noStrike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</a:rPr>
              <a:t>In your opinion: </a:t>
            </a:r>
            <a:r>
              <a:rPr b="1" lang="it" sz="1700" spc="-1" strike="noStrike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</a:rPr>
              <a:t>What is step 1 of the creative process?</a:t>
            </a:r>
            <a:endParaRPr b="0" lang="it-IT" sz="1700" spc="-1" strike="noStrike">
              <a:latin typeface="Arial"/>
            </a:endParaRPr>
          </a:p>
        </p:txBody>
      </p:sp>
      <p:pic>
        <p:nvPicPr>
          <p:cNvPr id="109" name="Google Shape;106;p18" descr=""/>
          <p:cNvPicPr/>
          <p:nvPr/>
        </p:nvPicPr>
        <p:blipFill>
          <a:blip r:embed="rId2"/>
          <a:stretch/>
        </p:blipFill>
        <p:spPr>
          <a:xfrm>
            <a:off x="1031040" y="1425600"/>
            <a:ext cx="6897600" cy="3141720"/>
          </a:xfrm>
          <a:prstGeom prst="rect">
            <a:avLst/>
          </a:prstGeom>
          <a:ln>
            <a:noFill/>
          </a:ln>
        </p:spPr>
      </p:pic>
      <p:sp>
        <p:nvSpPr>
          <p:cNvPr id="110" name="CustomShape 6"/>
          <p:cNvSpPr/>
          <p:nvPr/>
        </p:nvSpPr>
        <p:spPr>
          <a:xfrm>
            <a:off x="8303400" y="4774680"/>
            <a:ext cx="804600" cy="36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 algn="r">
              <a:lnSpc>
                <a:spcPct val="100000"/>
              </a:lnSpc>
            </a:pPr>
            <a:r>
              <a:rPr b="0" lang="it" sz="1200" spc="-1" strike="noStrike">
                <a:solidFill>
                  <a:srgbClr val="000000"/>
                </a:solidFill>
                <a:latin typeface="Arial"/>
                <a:ea typeface="Arial"/>
              </a:rPr>
              <a:t>Slide 6</a:t>
            </a:r>
            <a:endParaRPr b="0" lang="it-IT" sz="1200" spc="-1" strike="noStrike">
              <a:latin typeface="Arial"/>
            </a:endParaRPr>
          </a:p>
        </p:txBody>
      </p:sp>
      <p:sp>
        <p:nvSpPr>
          <p:cNvPr id="111" name="TextShape 7"/>
          <p:cNvSpPr txBox="1"/>
          <p:nvPr/>
        </p:nvSpPr>
        <p:spPr>
          <a:xfrm>
            <a:off x="945360" y="4392000"/>
            <a:ext cx="1862640" cy="319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i="1" lang="it-IT" sz="800" spc="-1" strike="noStrike">
                <a:latin typeface="Arial"/>
              </a:rPr>
              <a:t>From Google images</a:t>
            </a:r>
            <a:endParaRPr b="0" i="1" lang="it-IT" sz="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9" dur="indefinite" restart="never" nodeType="tmRoot">
          <p:childTnLst>
            <p:seq>
              <p:cTn id="20" dur="indefinite" nodeType="mainSeq">
                <p:childTnLst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5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1"/>
          <p:cNvSpPr/>
          <p:nvPr/>
        </p:nvSpPr>
        <p:spPr>
          <a:xfrm>
            <a:off x="311760" y="444960"/>
            <a:ext cx="8518320" cy="570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3" name="CustomShape 2"/>
          <p:cNvSpPr/>
          <p:nvPr/>
        </p:nvSpPr>
        <p:spPr>
          <a:xfrm>
            <a:off x="311760" y="1152360"/>
            <a:ext cx="8518320" cy="3414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14" name="Google Shape;114;p19" descr=""/>
          <p:cNvPicPr/>
          <p:nvPr/>
        </p:nvPicPr>
        <p:blipFill>
          <a:blip r:embed="rId1"/>
          <a:stretch/>
        </p:blipFill>
        <p:spPr>
          <a:xfrm>
            <a:off x="0" y="0"/>
            <a:ext cx="9141840" cy="5141880"/>
          </a:xfrm>
          <a:prstGeom prst="rect">
            <a:avLst/>
          </a:prstGeom>
          <a:ln>
            <a:noFill/>
          </a:ln>
        </p:spPr>
      </p:pic>
      <p:sp>
        <p:nvSpPr>
          <p:cNvPr id="115" name="CustomShape 3"/>
          <p:cNvSpPr/>
          <p:nvPr/>
        </p:nvSpPr>
        <p:spPr>
          <a:xfrm>
            <a:off x="533160" y="2421360"/>
            <a:ext cx="4479120" cy="456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>
              <a:lnSpc>
                <a:spcPct val="100000"/>
              </a:lnSpc>
            </a:pPr>
            <a:r>
              <a:rPr b="1" lang="it" sz="1800" spc="-1" strike="noStrike">
                <a:solidFill>
                  <a:srgbClr val="000000"/>
                </a:solidFill>
                <a:latin typeface="Arial"/>
                <a:ea typeface="Arial"/>
              </a:rPr>
              <a:t>BRAINSTORMING</a:t>
            </a:r>
            <a:r>
              <a:rPr b="0" lang="it" sz="1800" spc="-1" strike="noStrike">
                <a:solidFill>
                  <a:srgbClr val="000000"/>
                </a:solidFill>
                <a:latin typeface="Arial"/>
                <a:ea typeface="Arial"/>
              </a:rPr>
              <a:t>...WHY? </a:t>
            </a:r>
            <a:r>
              <a:rPr b="0" lang="it" sz="1400" spc="-1" strike="noStrike">
                <a:solidFill>
                  <a:srgbClr val="000000"/>
                </a:solidFill>
                <a:latin typeface="Arial"/>
                <a:ea typeface="Arial"/>
              </a:rPr>
              <a:t>(1m to think…)</a:t>
            </a:r>
            <a:endParaRPr b="0" lang="it-IT" sz="1400" spc="-1" strike="noStrike">
              <a:latin typeface="Arial"/>
            </a:endParaRPr>
          </a:p>
        </p:txBody>
      </p:sp>
      <p:sp>
        <p:nvSpPr>
          <p:cNvPr id="116" name="CustomShape 4"/>
          <p:cNvSpPr/>
          <p:nvPr/>
        </p:nvSpPr>
        <p:spPr>
          <a:xfrm>
            <a:off x="648360" y="2868480"/>
            <a:ext cx="3383640" cy="2102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>
              <a:lnSpc>
                <a:spcPct val="100000"/>
              </a:lnSpc>
            </a:pPr>
            <a:r>
              <a:rPr b="0" lang="it" sz="1800" spc="-1" strike="noStrike">
                <a:solidFill>
                  <a:srgbClr val="ff0000"/>
                </a:solidFill>
                <a:latin typeface="Arial"/>
                <a:ea typeface="Arial"/>
              </a:rPr>
              <a:t>Came up with your idea 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" sz="1800" spc="-1" strike="noStrike">
                <a:solidFill>
                  <a:srgbClr val="ff0000"/>
                </a:solidFill>
                <a:latin typeface="Arial"/>
                <a:ea typeface="Arial"/>
              </a:rPr>
              <a:t>General plan for your work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" sz="1800" spc="-1" strike="noStrike">
                <a:solidFill>
                  <a:srgbClr val="ff0000"/>
                </a:solidFill>
                <a:latin typeface="Arial"/>
                <a:ea typeface="Arial"/>
              </a:rPr>
              <a:t>Lists, Descriptions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" sz="1800" spc="-1" strike="noStrike">
                <a:solidFill>
                  <a:srgbClr val="ff0000"/>
                </a:solidFill>
                <a:latin typeface="Arial"/>
                <a:ea typeface="Arial"/>
              </a:rPr>
              <a:t>Collect multiple images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" sz="1800" spc="-1" strike="noStrike">
                <a:solidFill>
                  <a:srgbClr val="ff0000"/>
                </a:solidFill>
                <a:latin typeface="Arial"/>
                <a:ea typeface="Arial"/>
              </a:rPr>
              <a:t>Quick drawings and writings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" sz="1800" spc="-1" strike="noStrike">
                <a:solidFill>
                  <a:srgbClr val="ff0000"/>
                </a:solidFill>
                <a:latin typeface="Arial"/>
                <a:ea typeface="Arial"/>
              </a:rPr>
              <a:t>Research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" sz="1800" spc="-1" strike="noStrike">
                <a:solidFill>
                  <a:srgbClr val="ff0000"/>
                </a:solidFill>
                <a:latin typeface="Arial"/>
                <a:ea typeface="Arial"/>
              </a:rPr>
              <a:t>Reference images</a:t>
            </a:r>
            <a:endParaRPr b="0" lang="it-IT" sz="1800" spc="-1" strike="noStrike">
              <a:latin typeface="Arial"/>
            </a:endParaRPr>
          </a:p>
        </p:txBody>
      </p:sp>
      <p:pic>
        <p:nvPicPr>
          <p:cNvPr id="117" name="Google Shape;117;p19" descr=""/>
          <p:cNvPicPr/>
          <p:nvPr/>
        </p:nvPicPr>
        <p:blipFill>
          <a:blip r:embed="rId2"/>
          <a:stretch/>
        </p:blipFill>
        <p:spPr>
          <a:xfrm>
            <a:off x="4252320" y="268920"/>
            <a:ext cx="1824120" cy="1208520"/>
          </a:xfrm>
          <a:prstGeom prst="rect">
            <a:avLst/>
          </a:prstGeom>
          <a:ln>
            <a:noFill/>
          </a:ln>
        </p:spPr>
      </p:pic>
      <p:pic>
        <p:nvPicPr>
          <p:cNvPr id="118" name="Google Shape;118;p19" descr=""/>
          <p:cNvPicPr/>
          <p:nvPr/>
        </p:nvPicPr>
        <p:blipFill>
          <a:blip r:embed="rId3"/>
          <a:stretch/>
        </p:blipFill>
        <p:spPr>
          <a:xfrm rot="363600">
            <a:off x="5633640" y="1756080"/>
            <a:ext cx="1679400" cy="1045800"/>
          </a:xfrm>
          <a:prstGeom prst="rect">
            <a:avLst/>
          </a:prstGeom>
          <a:ln>
            <a:noFill/>
          </a:ln>
        </p:spPr>
      </p:pic>
      <p:pic>
        <p:nvPicPr>
          <p:cNvPr id="119" name="Google Shape;119;p19" descr=""/>
          <p:cNvPicPr/>
          <p:nvPr/>
        </p:nvPicPr>
        <p:blipFill>
          <a:blip r:embed="rId4"/>
          <a:srcRect l="18022" t="0" r="29940" b="0"/>
          <a:stretch/>
        </p:blipFill>
        <p:spPr>
          <a:xfrm>
            <a:off x="4941720" y="2951280"/>
            <a:ext cx="1221480" cy="1322280"/>
          </a:xfrm>
          <a:prstGeom prst="rect">
            <a:avLst/>
          </a:prstGeom>
          <a:ln>
            <a:noFill/>
          </a:ln>
        </p:spPr>
      </p:pic>
      <p:pic>
        <p:nvPicPr>
          <p:cNvPr id="120" name="Google Shape;120;p19" descr=""/>
          <p:cNvPicPr/>
          <p:nvPr/>
        </p:nvPicPr>
        <p:blipFill>
          <a:blip r:embed="rId5"/>
          <a:stretch/>
        </p:blipFill>
        <p:spPr>
          <a:xfrm rot="706200">
            <a:off x="6422040" y="192600"/>
            <a:ext cx="1554840" cy="1073160"/>
          </a:xfrm>
          <a:prstGeom prst="rect">
            <a:avLst/>
          </a:prstGeom>
          <a:ln>
            <a:noFill/>
          </a:ln>
        </p:spPr>
      </p:pic>
      <p:pic>
        <p:nvPicPr>
          <p:cNvPr id="121" name="Google Shape;121;p19" descr=""/>
          <p:cNvPicPr/>
          <p:nvPr/>
        </p:nvPicPr>
        <p:blipFill>
          <a:blip r:embed="rId6"/>
          <a:stretch/>
        </p:blipFill>
        <p:spPr>
          <a:xfrm rot="21180000">
            <a:off x="6473520" y="3137040"/>
            <a:ext cx="1780920" cy="1113120"/>
          </a:xfrm>
          <a:prstGeom prst="rect">
            <a:avLst/>
          </a:prstGeom>
          <a:ln>
            <a:noFill/>
          </a:ln>
        </p:spPr>
      </p:pic>
      <p:sp>
        <p:nvSpPr>
          <p:cNvPr id="122" name="CustomShape 5"/>
          <p:cNvSpPr/>
          <p:nvPr/>
        </p:nvSpPr>
        <p:spPr>
          <a:xfrm>
            <a:off x="8303400" y="4774680"/>
            <a:ext cx="804600" cy="36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 algn="r">
              <a:lnSpc>
                <a:spcPct val="100000"/>
              </a:lnSpc>
            </a:pPr>
            <a:r>
              <a:rPr b="0" lang="it" sz="1200" spc="-1" strike="noStrike">
                <a:solidFill>
                  <a:srgbClr val="000000"/>
                </a:solidFill>
                <a:latin typeface="Arial"/>
                <a:ea typeface="Arial"/>
              </a:rPr>
              <a:t>Slide 7</a:t>
            </a:r>
            <a:endParaRPr b="0" lang="it-IT" sz="1200" spc="-1" strike="noStrike">
              <a:latin typeface="Arial"/>
            </a:endParaRPr>
          </a:p>
        </p:txBody>
      </p:sp>
      <p:sp>
        <p:nvSpPr>
          <p:cNvPr id="123" name="TextShape 6"/>
          <p:cNvSpPr txBox="1"/>
          <p:nvPr/>
        </p:nvSpPr>
        <p:spPr>
          <a:xfrm>
            <a:off x="4896000" y="4320000"/>
            <a:ext cx="1862640" cy="319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i="1" lang="it-IT" sz="800" spc="-1" strike="noStrike">
                <a:latin typeface="Arial"/>
              </a:rPr>
              <a:t>From Google images</a:t>
            </a:r>
            <a:endParaRPr b="0" i="1" lang="it-IT" sz="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6" dur="indefinite" restart="never" nodeType="tmRoot">
          <p:childTnLst>
            <p:seq>
              <p:cTn id="27" dur="indefinite" nodeType="mainSeq">
                <p:childTnLst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nodeType="clickEffect" fill="hold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2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ustomShape 1"/>
          <p:cNvSpPr/>
          <p:nvPr/>
        </p:nvSpPr>
        <p:spPr>
          <a:xfrm>
            <a:off x="311760" y="300960"/>
            <a:ext cx="8518320" cy="570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rmAutofit fontScale="67000"/>
          </a:bodyPr>
          <a:p>
            <a:pPr algn="ctr">
              <a:lnSpc>
                <a:spcPct val="100000"/>
              </a:lnSpc>
            </a:pPr>
            <a:r>
              <a:rPr b="0" lang="it" sz="1590" spc="-1" strike="noStrike" u="sng">
                <a:solidFill>
                  <a:srgbClr val="000000"/>
                </a:solidFill>
                <a:uFillTx/>
                <a:latin typeface="Arial"/>
                <a:ea typeface="Arial"/>
              </a:rPr>
              <a:t>Slide 8 and 9 for the Activity n. 2</a:t>
            </a:r>
            <a:br/>
            <a:r>
              <a:rPr b="0" lang="it" sz="1920" spc="-1" strike="noStrike">
                <a:solidFill>
                  <a:srgbClr val="000000"/>
                </a:solidFill>
                <a:latin typeface="Arial"/>
                <a:ea typeface="Arial"/>
              </a:rPr>
              <a:t>Ss have to complete the first step about the topic: Street Art</a:t>
            </a:r>
            <a:endParaRPr b="0" lang="it-IT" sz="1920" spc="-1" strike="noStrike">
              <a:latin typeface="Arial"/>
            </a:endParaRPr>
          </a:p>
        </p:txBody>
      </p:sp>
      <p:sp>
        <p:nvSpPr>
          <p:cNvPr id="125" name="CustomShape 2"/>
          <p:cNvSpPr/>
          <p:nvPr/>
        </p:nvSpPr>
        <p:spPr>
          <a:xfrm>
            <a:off x="1829880" y="1009440"/>
            <a:ext cx="5760720" cy="3917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graphicFrame>
        <p:nvGraphicFramePr>
          <p:cNvPr id="126" name="Table 3"/>
          <p:cNvGraphicFramePr/>
          <p:nvPr/>
        </p:nvGraphicFramePr>
        <p:xfrm>
          <a:off x="851760" y="1017720"/>
          <a:ext cx="7238520" cy="395640"/>
        </p:xfrm>
        <a:graphic>
          <a:graphicData uri="http://schemas.openxmlformats.org/drawingml/2006/table">
            <a:tbl>
              <a:tblPr/>
              <a:tblGrid>
                <a:gridCol w="7238880"/>
              </a:tblGrid>
              <a:tr h="396000">
                <a:tc>
                  <a:txBody>
                    <a:bodyPr lIns="91080" rIns="9108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it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   </a:t>
                      </a:r>
                      <a:r>
                        <a:rPr b="0" lang="it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TOPIC/EVENT: </a:t>
                      </a:r>
                      <a:endParaRPr b="0" lang="it-IT" sz="1400" spc="-1" strike="noStrike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27" name="Table 4"/>
          <p:cNvGraphicFramePr/>
          <p:nvPr/>
        </p:nvGraphicFramePr>
        <p:xfrm>
          <a:off x="851760" y="1487880"/>
          <a:ext cx="7238160" cy="1622160"/>
        </p:xfrm>
        <a:graphic>
          <a:graphicData uri="http://schemas.openxmlformats.org/drawingml/2006/table">
            <a:tbl>
              <a:tblPr/>
              <a:tblGrid>
                <a:gridCol w="2412720"/>
                <a:gridCol w="2412720"/>
                <a:gridCol w="2413080"/>
              </a:tblGrid>
              <a:tr h="1622520">
                <a:tc>
                  <a:txBody>
                    <a:bodyPr lIns="91080" rIns="9108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WORDS THAT RELATE:</a:t>
                      </a:r>
                      <a:endParaRPr b="0" lang="it-IT" sz="1400" spc="-1" strike="noStrike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080" marR="9108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080" marR="9108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28" name="Table 5"/>
          <p:cNvGraphicFramePr/>
          <p:nvPr/>
        </p:nvGraphicFramePr>
        <p:xfrm>
          <a:off x="851760" y="3185280"/>
          <a:ext cx="7238520" cy="1869480"/>
        </p:xfrm>
        <a:graphic>
          <a:graphicData uri="http://schemas.openxmlformats.org/drawingml/2006/table">
            <a:tbl>
              <a:tblPr/>
              <a:tblGrid>
                <a:gridCol w="7238880"/>
              </a:tblGrid>
              <a:tr h="1869840">
                <a:tc>
                  <a:txBody>
                    <a:bodyPr lIns="91080" rIns="9108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it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  </a:t>
                      </a:r>
                      <a:r>
                        <a:rPr b="0" lang="it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DRAWINGS THAT RELATE:</a:t>
                      </a:r>
                      <a:endParaRPr b="0" lang="it-IT" sz="1400" spc="-1" strike="noStrike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29" name="CustomShape 6"/>
          <p:cNvSpPr/>
          <p:nvPr/>
        </p:nvSpPr>
        <p:spPr>
          <a:xfrm>
            <a:off x="8303400" y="4774680"/>
            <a:ext cx="804600" cy="36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 algn="r">
              <a:lnSpc>
                <a:spcPct val="100000"/>
              </a:lnSpc>
            </a:pPr>
            <a:r>
              <a:rPr b="0" lang="it" sz="1200" spc="-1" strike="noStrike">
                <a:solidFill>
                  <a:srgbClr val="000000"/>
                </a:solidFill>
                <a:latin typeface="Arial"/>
                <a:ea typeface="Arial"/>
              </a:rPr>
              <a:t>Slide 8</a:t>
            </a:r>
            <a:endParaRPr b="0" lang="it-IT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7;p21" descr=""/>
          <p:cNvPicPr/>
          <p:nvPr/>
        </p:nvPicPr>
        <p:blipFill>
          <a:blip r:embed="rId1"/>
          <a:stretch/>
        </p:blipFill>
        <p:spPr>
          <a:xfrm>
            <a:off x="0" y="0"/>
            <a:ext cx="9141840" cy="5142240"/>
          </a:xfrm>
          <a:prstGeom prst="rect">
            <a:avLst/>
          </a:prstGeom>
          <a:ln>
            <a:noFill/>
          </a:ln>
        </p:spPr>
      </p:pic>
      <p:sp>
        <p:nvSpPr>
          <p:cNvPr id="131" name="CustomShape 1"/>
          <p:cNvSpPr/>
          <p:nvPr/>
        </p:nvSpPr>
        <p:spPr>
          <a:xfrm>
            <a:off x="482760" y="937080"/>
            <a:ext cx="3859200" cy="2739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>
              <a:lnSpc>
                <a:spcPct val="100000"/>
              </a:lnSpc>
            </a:pPr>
            <a:r>
              <a:rPr b="1" lang="it" sz="1400" spc="-1" strike="noStrike">
                <a:solidFill>
                  <a:srgbClr val="000000"/>
                </a:solidFill>
                <a:latin typeface="Arial"/>
                <a:ea typeface="Arial"/>
              </a:rPr>
              <a:t>WORDS THAT RELATE: </a:t>
            </a:r>
            <a:endParaRPr b="0" lang="it-IT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" sz="1400" spc="-1" strike="noStrike">
                <a:solidFill>
                  <a:srgbClr val="000000"/>
                </a:solidFill>
                <a:latin typeface="Comic Sans MS"/>
                <a:ea typeface="Comic Sans MS"/>
              </a:rPr>
              <a:t>tag              roller         legal walls       </a:t>
            </a:r>
            <a:endParaRPr b="0" lang="it-IT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" sz="1400" spc="-1" strike="noStrike">
                <a:solidFill>
                  <a:srgbClr val="000000"/>
                </a:solidFill>
                <a:latin typeface="Comic Sans MS"/>
                <a:ea typeface="Comic Sans MS"/>
              </a:rPr>
              <a:t>character    wildstyle   burner</a:t>
            </a:r>
            <a:endParaRPr b="0" lang="it-IT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" sz="1400" spc="-1" strike="noStrike">
                <a:solidFill>
                  <a:srgbClr val="000000"/>
                </a:solidFill>
                <a:latin typeface="Comic Sans MS"/>
                <a:ea typeface="Comic Sans MS"/>
              </a:rPr>
              <a:t>piece           illegal        free walls</a:t>
            </a:r>
            <a:endParaRPr b="0" lang="it-IT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" sz="1400" spc="-1" strike="noStrike">
                <a:solidFill>
                  <a:srgbClr val="000000"/>
                </a:solidFill>
                <a:latin typeface="Comic Sans MS"/>
                <a:ea typeface="Comic Sans MS"/>
              </a:rPr>
              <a:t>letters        crew          piece</a:t>
            </a:r>
            <a:endParaRPr b="0" lang="it-IT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" sz="1400" spc="-1" strike="noStrike">
                <a:solidFill>
                  <a:srgbClr val="000000"/>
                </a:solidFill>
                <a:latin typeface="Comic Sans MS"/>
                <a:ea typeface="Comic Sans MS"/>
              </a:rPr>
              <a:t>culture        risk           underground   </a:t>
            </a:r>
            <a:endParaRPr b="0" lang="it-IT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" sz="1400" spc="-1" strike="noStrike">
                <a:solidFill>
                  <a:srgbClr val="000000"/>
                </a:solidFill>
                <a:latin typeface="Comic Sans MS"/>
                <a:ea typeface="Comic Sans MS"/>
              </a:rPr>
              <a:t>throw up      spray        words</a:t>
            </a:r>
            <a:endParaRPr b="0" lang="it-IT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400" spc="-1" strike="noStrike">
              <a:latin typeface="Arial"/>
            </a:endParaRPr>
          </a:p>
        </p:txBody>
      </p:sp>
      <p:sp>
        <p:nvSpPr>
          <p:cNvPr id="132" name="CustomShape 2"/>
          <p:cNvSpPr/>
          <p:nvPr/>
        </p:nvSpPr>
        <p:spPr>
          <a:xfrm>
            <a:off x="461160" y="404280"/>
            <a:ext cx="3902400" cy="39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>
              <a:lnSpc>
                <a:spcPct val="100000"/>
              </a:lnSpc>
            </a:pPr>
            <a:r>
              <a:rPr b="1" lang="it" sz="1400" spc="-1" strike="noStrike">
                <a:solidFill>
                  <a:srgbClr val="000000"/>
                </a:solidFill>
                <a:latin typeface="Arial"/>
                <a:ea typeface="Arial"/>
              </a:rPr>
              <a:t>TOPIC / EVENT:</a:t>
            </a:r>
            <a:r>
              <a:rPr b="0" lang="it" sz="1400" spc="-1" strike="noStrike">
                <a:solidFill>
                  <a:srgbClr val="000000"/>
                </a:solidFill>
                <a:latin typeface="Arial"/>
                <a:ea typeface="Arial"/>
              </a:rPr>
              <a:t> Street Art</a:t>
            </a:r>
            <a:endParaRPr b="0" lang="it-IT" sz="1400" spc="-1" strike="noStrike">
              <a:latin typeface="Arial"/>
            </a:endParaRPr>
          </a:p>
        </p:txBody>
      </p:sp>
      <p:pic>
        <p:nvPicPr>
          <p:cNvPr id="133" name="Google Shape;140;p21" descr=""/>
          <p:cNvPicPr/>
          <p:nvPr/>
        </p:nvPicPr>
        <p:blipFill>
          <a:blip r:embed="rId2"/>
          <a:stretch/>
        </p:blipFill>
        <p:spPr>
          <a:xfrm rot="21106200">
            <a:off x="4506120" y="1505160"/>
            <a:ext cx="1659960" cy="1245240"/>
          </a:xfrm>
          <a:prstGeom prst="rect">
            <a:avLst/>
          </a:prstGeom>
          <a:ln>
            <a:noFill/>
          </a:ln>
        </p:spPr>
      </p:pic>
      <p:pic>
        <p:nvPicPr>
          <p:cNvPr id="134" name="Google Shape;141;p21" descr=""/>
          <p:cNvPicPr/>
          <p:nvPr/>
        </p:nvPicPr>
        <p:blipFill>
          <a:blip r:embed="rId3"/>
          <a:stretch/>
        </p:blipFill>
        <p:spPr>
          <a:xfrm>
            <a:off x="5630040" y="569520"/>
            <a:ext cx="1821960" cy="1364400"/>
          </a:xfrm>
          <a:prstGeom prst="rect">
            <a:avLst/>
          </a:prstGeom>
          <a:ln>
            <a:noFill/>
          </a:ln>
        </p:spPr>
      </p:pic>
      <p:pic>
        <p:nvPicPr>
          <p:cNvPr id="135" name="Google Shape;142;p21" descr=""/>
          <p:cNvPicPr/>
          <p:nvPr/>
        </p:nvPicPr>
        <p:blipFill>
          <a:blip r:embed="rId4"/>
          <a:stretch/>
        </p:blipFill>
        <p:spPr>
          <a:xfrm>
            <a:off x="6333840" y="2572200"/>
            <a:ext cx="1742400" cy="981720"/>
          </a:xfrm>
          <a:prstGeom prst="rect">
            <a:avLst/>
          </a:prstGeom>
          <a:ln>
            <a:noFill/>
          </a:ln>
        </p:spPr>
      </p:pic>
      <p:pic>
        <p:nvPicPr>
          <p:cNvPr id="136" name="Google Shape;143;p21" descr=""/>
          <p:cNvPicPr/>
          <p:nvPr/>
        </p:nvPicPr>
        <p:blipFill>
          <a:blip r:embed="rId5"/>
          <a:stretch/>
        </p:blipFill>
        <p:spPr>
          <a:xfrm rot="493800">
            <a:off x="2966760" y="2953080"/>
            <a:ext cx="1626480" cy="1219320"/>
          </a:xfrm>
          <a:prstGeom prst="rect">
            <a:avLst/>
          </a:prstGeom>
          <a:ln>
            <a:noFill/>
          </a:ln>
        </p:spPr>
      </p:pic>
      <p:pic>
        <p:nvPicPr>
          <p:cNvPr id="137" name="Google Shape;144;p21" descr=""/>
          <p:cNvPicPr/>
          <p:nvPr/>
        </p:nvPicPr>
        <p:blipFill>
          <a:blip r:embed="rId6"/>
          <a:stretch/>
        </p:blipFill>
        <p:spPr>
          <a:xfrm rot="939600">
            <a:off x="4610160" y="2901960"/>
            <a:ext cx="1248120" cy="1321920"/>
          </a:xfrm>
          <a:prstGeom prst="rect">
            <a:avLst/>
          </a:prstGeom>
          <a:ln>
            <a:noFill/>
          </a:ln>
        </p:spPr>
      </p:pic>
      <p:pic>
        <p:nvPicPr>
          <p:cNvPr id="138" name="Google Shape;145;p21" descr=""/>
          <p:cNvPicPr/>
          <p:nvPr/>
        </p:nvPicPr>
        <p:blipFill>
          <a:blip r:embed="rId7"/>
          <a:stretch/>
        </p:blipFill>
        <p:spPr>
          <a:xfrm rot="21118200">
            <a:off x="1566360" y="3244320"/>
            <a:ext cx="1481400" cy="1395000"/>
          </a:xfrm>
          <a:prstGeom prst="rect">
            <a:avLst/>
          </a:prstGeom>
          <a:ln>
            <a:noFill/>
          </a:ln>
        </p:spPr>
      </p:pic>
      <p:pic>
        <p:nvPicPr>
          <p:cNvPr id="139" name="Google Shape;146;p21" descr=""/>
          <p:cNvPicPr/>
          <p:nvPr/>
        </p:nvPicPr>
        <p:blipFill>
          <a:blip r:embed="rId8"/>
          <a:stretch/>
        </p:blipFill>
        <p:spPr>
          <a:xfrm>
            <a:off x="461160" y="2954880"/>
            <a:ext cx="1247040" cy="1675800"/>
          </a:xfrm>
          <a:prstGeom prst="rect">
            <a:avLst/>
          </a:prstGeom>
          <a:ln>
            <a:noFill/>
          </a:ln>
        </p:spPr>
      </p:pic>
      <p:sp>
        <p:nvSpPr>
          <p:cNvPr id="140" name="CustomShape 3"/>
          <p:cNvSpPr/>
          <p:nvPr/>
        </p:nvSpPr>
        <p:spPr>
          <a:xfrm>
            <a:off x="8303400" y="4774680"/>
            <a:ext cx="804600" cy="36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 algn="r">
              <a:lnSpc>
                <a:spcPct val="100000"/>
              </a:lnSpc>
            </a:pPr>
            <a:r>
              <a:rPr b="0" lang="it" sz="1200" spc="-1" strike="noStrike">
                <a:solidFill>
                  <a:srgbClr val="000000"/>
                </a:solidFill>
                <a:latin typeface="Arial"/>
                <a:ea typeface="Arial"/>
              </a:rPr>
              <a:t>Slide 9</a:t>
            </a:r>
            <a:endParaRPr b="0" lang="it-IT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</TotalTime>
  <Application>LibreOffice/6.4.2.2$Windows_X86_64 LibreOffice_project/4e471d8c02c9c90f512f7f9ead8875b57fcb1ec3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it-IT</dc:language>
  <cp:lastModifiedBy/>
  <dcterms:modified xsi:type="dcterms:W3CDTF">2021-04-12T08:26:16Z</dcterms:modified>
  <cp:revision>7</cp:revision>
  <dc:subject/>
  <dc:title/>
</cp:coreProperties>
</file>