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1AA"/>
    <a:srgbClr val="E42A1C"/>
    <a:srgbClr val="FCA32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4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822C16-9227-4786-AE62-02179E870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FC8391-CC86-4974-A7A5-7EAD7B0E7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FECD46-A6EB-44E8-97AA-9178C6C2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005AFE-3853-47A9-B19D-D5E99584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955211-CB11-4E24-A758-13320B3C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93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D76B8C-3D34-4476-9569-FEB5842A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7ACF30-A15B-4F5B-B876-A56FCBC3F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6E5DCC-EB17-4D7D-9641-73CE76EF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03F923-7674-4E6E-A551-5299DF46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744D53-F16B-42B9-9631-7B561B4D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16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9C68444-1957-46B8-98DB-E2C4DFAAF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417D6F-2CE1-40AA-9038-2B08E72CF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413B4F-AFA5-47F2-B330-25B18FC2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9D387D-F3FB-4823-92B3-A31ECF17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1B494-1462-4C8C-A0F5-934F1C85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4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9849BC-CD69-4B4D-8EF2-3AE1B8BB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BD6D37-0A5C-4B6D-B571-CCE6A0828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CDBEF5-EA99-4503-B459-1CCC90FA9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29E719-344D-4F5D-8F08-45891A80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176BB2-9BEA-4688-9EE4-6FEF257A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0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8EAC66-B1DB-4473-8FCC-FFACC9BF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E390E1-A40A-4C0E-B959-29045E602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147D6A-ACBD-4683-B118-C835310EE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18CD16-0DDB-48CE-A39B-8F406C35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3F9E5A-9962-4463-B5D0-DCCEF704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2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C0B96C-B3ED-497A-8013-489FB34D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162653-CDBC-44F9-832C-19719AB02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5796FD-2726-4E7F-AF12-D8F3CA463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C6E1B6-1F53-42FA-88D3-DAE767C8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4AE733-B640-4C79-8469-AD1A8462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1AF890-2522-4E9A-B546-BDF58A74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13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4E1877-121F-4B19-8FE2-ED8C8080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BB333D-0A16-4E5A-BBDE-B6CC91903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33AE79-9DFA-42D1-962D-6DDB03AB7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82B80E3-85CB-4E6C-A7D1-86FD60905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8DD58AF-5B9F-43C2-BE8D-D7D3A11EB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BEAD0EE-3417-40FD-A42A-2CA75C8CB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836604-1735-42F5-A7BE-6ADF3073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D08E98C-3D55-4F69-8774-8D19A4FB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57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20808-83EA-461F-9819-56149C52C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BD5F76A-B8EF-4C70-8FA9-BF050AB8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2A0CD1-FBB8-474A-8C69-90BFF7E8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330BA1D-53F4-40A0-9A74-CF49044F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77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F8609DC-BBEE-4885-A3C1-26D59CF3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395188-F1C1-440F-A31E-5C8C29DC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58A9FD-75DA-4714-9610-9A65089F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24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70670B-230F-4CFE-893F-621FB2ED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CD7978-D523-4152-8214-E7B699BC2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E71BE07-CF30-4DF1-BE6C-1D874AE11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C41AED-023A-4E00-A537-F1AB7AC4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2EF4CD-A0DE-4220-967A-C34060CB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23E6B5-8B33-4CA8-866D-1014CB81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2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1FB2DE-4AF7-4CDD-9E9D-617F871D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53B72AD-01E9-4578-AE9A-E8E7A8AE0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1C32906-BEAE-4A61-8890-19CB2F306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E092D6-CDDF-4BD1-9825-18B35E36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6F3AB6-857D-4612-85FA-86335A20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B62372-918A-49F8-B942-58A431AA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8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365E13-67DB-4CF1-BE43-082B26B8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7F4E91-CCB7-4296-A1AA-FF045CD40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5DE2C3-7BFE-4F8F-BB93-3E9800A1F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5219-BC06-46AE-8AE0-4EC141C22244}" type="datetimeFigureOut">
              <a:rPr lang="it-IT" smtClean="0"/>
              <a:pPr/>
              <a:t>13/04/2018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6B33C7-6BBF-40DD-B6D1-A6F14D78A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804E94-D645-4110-BD0B-504F70745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4367C-FA2D-4DDB-AC98-E241257C718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4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o 94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4094480" y="5833021"/>
            <a:ext cx="2209477" cy="748159"/>
            <a:chOff x="7117422" y="2618509"/>
            <a:chExt cx="2925841" cy="967130"/>
          </a:xfrm>
        </p:grpSpPr>
        <p:sp>
          <p:nvSpPr>
            <p:cNvPr id="96" name="Ovale 95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7" name="CasellaDiTesto 96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17422" y="2710355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Voltage</a:t>
              </a:r>
              <a:endParaRPr lang="it-IT" sz="1000" b="1" dirty="0"/>
            </a:p>
            <a:p>
              <a:pPr algn="ctr"/>
              <a:r>
                <a:rPr lang="it-IT" sz="1000" b="1" dirty="0"/>
                <a:t> [</a:t>
              </a:r>
              <a:r>
                <a:rPr lang="it-IT" sz="1000" b="1" dirty="0" err="1"/>
                <a:t>V=J</a:t>
              </a:r>
              <a:r>
                <a:rPr lang="it-IT" sz="1000" b="1" dirty="0"/>
                <a:t>/C]</a:t>
              </a:r>
            </a:p>
            <a:p>
              <a:endParaRPr lang="it-IT" dirty="0"/>
            </a:p>
          </p:txBody>
        </p:sp>
      </p:grpSp>
      <p:sp>
        <p:nvSpPr>
          <p:cNvPr id="128" name="Rettangolo arrotondato 127"/>
          <p:cNvSpPr/>
          <p:nvPr/>
        </p:nvSpPr>
        <p:spPr>
          <a:xfrm>
            <a:off x="0" y="1371600"/>
            <a:ext cx="342900" cy="414020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22">
            <a:extLst>
              <a:ext uri="{FF2B5EF4-FFF2-40B4-BE49-F238E27FC236}">
                <a16:creationId xmlns:a16="http://schemas.microsoft.com/office/drawing/2014/main" id="{259825D9-E337-40B8-AB8C-0FA7F769E645}"/>
              </a:ext>
            </a:extLst>
          </p:cNvPr>
          <p:cNvGrpSpPr/>
          <p:nvPr/>
        </p:nvGrpSpPr>
        <p:grpSpPr>
          <a:xfrm>
            <a:off x="4066177" y="450307"/>
            <a:ext cx="1143000" cy="736599"/>
            <a:chOff x="955500" y="4883499"/>
            <a:chExt cx="2045905" cy="1034980"/>
          </a:xfrm>
        </p:grpSpPr>
        <p:sp>
          <p:nvSpPr>
            <p:cNvPr id="24" name="Ovale 23">
              <a:extLst>
                <a:ext uri="{FF2B5EF4-FFF2-40B4-BE49-F238E27FC236}">
                  <a16:creationId xmlns:a16="http://schemas.microsoft.com/office/drawing/2014/main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26C999FD-F5B6-4769-924A-397160C021FE}"/>
                </a:ext>
              </a:extLst>
            </p:cNvPr>
            <p:cNvSpPr txBox="1"/>
            <p:nvPr/>
          </p:nvSpPr>
          <p:spPr>
            <a:xfrm>
              <a:off x="955500" y="5205259"/>
              <a:ext cx="2045905" cy="432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err="1"/>
                <a:t>Time</a:t>
              </a:r>
              <a:r>
                <a:rPr lang="it-IT" sz="1400" b="1" dirty="0"/>
                <a:t> [s]</a:t>
              </a:r>
            </a:p>
          </p:txBody>
        </p:sp>
      </p:grp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B0E795C-679D-459B-AF1A-43F73A2B34D8}"/>
              </a:ext>
            </a:extLst>
          </p:cNvPr>
          <p:cNvSpPr txBox="1"/>
          <p:nvPr/>
        </p:nvSpPr>
        <p:spPr>
          <a:xfrm rot="16200000">
            <a:off x="-3042866" y="3198168"/>
            <a:ext cx="6328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it-IT" sz="2400" b="1" dirty="0">
                <a:solidFill>
                  <a:srgbClr val="00B0F0"/>
                </a:solidFill>
                <a:latin typeface="Copperplate Gothic Bold" pitchFamily="34" charset="0"/>
              </a:rPr>
              <a:t>SI </a:t>
            </a:r>
            <a:r>
              <a:rPr lang="it-IT" sz="2400" b="1" dirty="0" err="1">
                <a:solidFill>
                  <a:srgbClr val="00B0F0"/>
                </a:solidFill>
                <a:latin typeface="Copperplate Gothic Bold" pitchFamily="34" charset="0"/>
              </a:rPr>
              <a:t>Basic</a:t>
            </a:r>
            <a:r>
              <a:rPr lang="it-IT" sz="2400" b="1" dirty="0">
                <a:solidFill>
                  <a:schemeClr val="bg1"/>
                </a:solidFill>
                <a:latin typeface="Copperplate Gothic Bold" pitchFamily="34" charset="0"/>
              </a:rPr>
              <a:t> &amp; </a:t>
            </a:r>
            <a:r>
              <a:rPr lang="it-IT" sz="2400" b="1" dirty="0" err="1">
                <a:solidFill>
                  <a:srgbClr val="FCA32C"/>
                </a:solidFill>
                <a:latin typeface="Copperplate Gothic Bold" pitchFamily="34" charset="0"/>
              </a:rPr>
              <a:t>derived</a:t>
            </a:r>
            <a:r>
              <a:rPr lang="it-IT" sz="2400" b="1" dirty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</a:p>
        </p:txBody>
      </p:sp>
      <p:grpSp>
        <p:nvGrpSpPr>
          <p:cNvPr id="3" name="Gruppo 41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1102723" y="2018304"/>
            <a:ext cx="2209477" cy="697322"/>
            <a:chOff x="7101084" y="2618509"/>
            <a:chExt cx="2925841" cy="901414"/>
          </a:xfrm>
        </p:grpSpPr>
        <p:sp>
          <p:nvSpPr>
            <p:cNvPr id="40" name="Ovale 39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843567"/>
              <a:ext cx="2925841" cy="676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velocity</a:t>
              </a:r>
              <a:r>
                <a:rPr lang="it-IT" sz="1000" b="1" dirty="0"/>
                <a:t> [m/s]</a:t>
              </a:r>
            </a:p>
            <a:p>
              <a:endParaRPr lang="it-IT" dirty="0"/>
            </a:p>
          </p:txBody>
        </p:sp>
      </p:grpSp>
      <p:grpSp>
        <p:nvGrpSpPr>
          <p:cNvPr id="4" name="Gruppo 42">
            <a:extLst>
              <a:ext uri="{FF2B5EF4-FFF2-40B4-BE49-F238E27FC236}">
                <a16:creationId xmlns:a16="http://schemas.microsoft.com/office/drawing/2014/main" id="{259825D9-E337-40B8-AB8C-0FA7F769E645}"/>
              </a:ext>
            </a:extLst>
          </p:cNvPr>
          <p:cNvGrpSpPr/>
          <p:nvPr/>
        </p:nvGrpSpPr>
        <p:grpSpPr>
          <a:xfrm>
            <a:off x="7559564" y="3123838"/>
            <a:ext cx="690719" cy="685799"/>
            <a:chOff x="1182822" y="4756115"/>
            <a:chExt cx="1409401" cy="1034980"/>
          </a:xfrm>
        </p:grpSpPr>
        <p:sp>
          <p:nvSpPr>
            <p:cNvPr id="45" name="Ovale 44">
              <a:extLst>
                <a:ext uri="{FF2B5EF4-FFF2-40B4-BE49-F238E27FC236}">
                  <a16:creationId xmlns:a16="http://schemas.microsoft.com/office/drawing/2014/main" id="{C6F081EB-5D38-4E01-850D-7DBB77681F7F}"/>
                </a:ext>
              </a:extLst>
            </p:cNvPr>
            <p:cNvSpPr/>
            <p:nvPr/>
          </p:nvSpPr>
          <p:spPr>
            <a:xfrm>
              <a:off x="1215851" y="4756115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26C999FD-F5B6-4769-924A-397160C021FE}"/>
                </a:ext>
              </a:extLst>
            </p:cNvPr>
            <p:cNvSpPr txBox="1"/>
            <p:nvPr/>
          </p:nvSpPr>
          <p:spPr>
            <a:xfrm>
              <a:off x="1182822" y="4904877"/>
              <a:ext cx="1409401" cy="789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/>
                <a:t>Mass</a:t>
              </a:r>
            </a:p>
            <a:p>
              <a:pPr algn="ctr"/>
              <a:r>
                <a:rPr lang="it-IT" sz="1400" b="1" dirty="0"/>
                <a:t>[Kg]</a:t>
              </a:r>
            </a:p>
          </p:txBody>
        </p:sp>
      </p:grpSp>
      <p:grpSp>
        <p:nvGrpSpPr>
          <p:cNvPr id="5" name="Gruppo 48">
            <a:extLst>
              <a:ext uri="{FF2B5EF4-FFF2-40B4-BE49-F238E27FC236}">
                <a16:creationId xmlns:a16="http://schemas.microsoft.com/office/drawing/2014/main" id="{259825D9-E337-40B8-AB8C-0FA7F769E645}"/>
              </a:ext>
            </a:extLst>
          </p:cNvPr>
          <p:cNvGrpSpPr/>
          <p:nvPr/>
        </p:nvGrpSpPr>
        <p:grpSpPr>
          <a:xfrm>
            <a:off x="6606541" y="4845233"/>
            <a:ext cx="1003300" cy="796135"/>
            <a:chOff x="1001458" y="4807994"/>
            <a:chExt cx="1782756" cy="103498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C6F081EB-5D38-4E01-850D-7DBB77681F7F}"/>
                </a:ext>
              </a:extLst>
            </p:cNvPr>
            <p:cNvSpPr/>
            <p:nvPr/>
          </p:nvSpPr>
          <p:spPr>
            <a:xfrm>
              <a:off x="1215851" y="4807994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26C999FD-F5B6-4769-924A-397160C021FE}"/>
                </a:ext>
              </a:extLst>
            </p:cNvPr>
            <p:cNvSpPr txBox="1"/>
            <p:nvPr/>
          </p:nvSpPr>
          <p:spPr>
            <a:xfrm>
              <a:off x="1001458" y="4971299"/>
              <a:ext cx="1782756" cy="840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b="1" dirty="0" err="1"/>
                <a:t>Electric</a:t>
              </a:r>
              <a:endParaRPr lang="it-IT" sz="1100" b="1" dirty="0"/>
            </a:p>
            <a:p>
              <a:pPr algn="ctr"/>
              <a:r>
                <a:rPr lang="it-IT" sz="1100" b="1" dirty="0"/>
                <a:t> </a:t>
              </a:r>
              <a:r>
                <a:rPr lang="it-IT" sz="1100" b="1" dirty="0" err="1"/>
                <a:t>current</a:t>
              </a:r>
              <a:endParaRPr lang="it-IT" sz="1100" b="1" dirty="0"/>
            </a:p>
            <a:p>
              <a:pPr algn="ctr"/>
              <a:r>
                <a:rPr lang="it-IT" sz="1400" b="1" dirty="0"/>
                <a:t>[A]</a:t>
              </a:r>
            </a:p>
          </p:txBody>
        </p:sp>
      </p:grpSp>
      <p:grpSp>
        <p:nvGrpSpPr>
          <p:cNvPr id="6" name="Gruppo 51">
            <a:extLst>
              <a:ext uri="{FF2B5EF4-FFF2-40B4-BE49-F238E27FC236}">
                <a16:creationId xmlns:a16="http://schemas.microsoft.com/office/drawing/2014/main" id="{259825D9-E337-40B8-AB8C-0FA7F769E645}"/>
              </a:ext>
            </a:extLst>
          </p:cNvPr>
          <p:cNvGrpSpPr/>
          <p:nvPr/>
        </p:nvGrpSpPr>
        <p:grpSpPr>
          <a:xfrm>
            <a:off x="1764575" y="3698241"/>
            <a:ext cx="1130300" cy="773102"/>
            <a:chOff x="896538" y="4883499"/>
            <a:chExt cx="1959948" cy="1034980"/>
          </a:xfrm>
        </p:grpSpPr>
        <p:sp>
          <p:nvSpPr>
            <p:cNvPr id="53" name="Ovale 52">
              <a:extLst>
                <a:ext uri="{FF2B5EF4-FFF2-40B4-BE49-F238E27FC236}">
                  <a16:creationId xmlns:a16="http://schemas.microsoft.com/office/drawing/2014/main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CasellaDiTesto 53">
              <a:extLst>
                <a:ext uri="{FF2B5EF4-FFF2-40B4-BE49-F238E27FC236}">
                  <a16:creationId xmlns:a16="http://schemas.microsoft.com/office/drawing/2014/main" id="{26C999FD-F5B6-4769-924A-397160C021FE}"/>
                </a:ext>
              </a:extLst>
            </p:cNvPr>
            <p:cNvSpPr txBox="1"/>
            <p:nvPr/>
          </p:nvSpPr>
          <p:spPr>
            <a:xfrm>
              <a:off x="896538" y="5084426"/>
              <a:ext cx="1959948" cy="700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err="1"/>
                <a:t>Length</a:t>
              </a:r>
              <a:r>
                <a:rPr lang="it-IT" sz="1400" b="1" dirty="0"/>
                <a:t> </a:t>
              </a:r>
            </a:p>
            <a:p>
              <a:pPr algn="ctr"/>
              <a:r>
                <a:rPr lang="it-IT" sz="1400" b="1" dirty="0"/>
                <a:t>[m]</a:t>
              </a:r>
            </a:p>
          </p:txBody>
        </p:sp>
      </p:grpSp>
      <p:grpSp>
        <p:nvGrpSpPr>
          <p:cNvPr id="7" name="Gruppo 54">
            <a:extLst>
              <a:ext uri="{FF2B5EF4-FFF2-40B4-BE49-F238E27FC236}">
                <a16:creationId xmlns:a16="http://schemas.microsoft.com/office/drawing/2014/main" id="{259825D9-E337-40B8-AB8C-0FA7F769E645}"/>
              </a:ext>
            </a:extLst>
          </p:cNvPr>
          <p:cNvGrpSpPr/>
          <p:nvPr/>
        </p:nvGrpSpPr>
        <p:grpSpPr>
          <a:xfrm>
            <a:off x="8243751" y="342170"/>
            <a:ext cx="1244599" cy="803647"/>
            <a:chOff x="782042" y="4883499"/>
            <a:chExt cx="2221588" cy="1034980"/>
          </a:xfrm>
        </p:grpSpPr>
        <p:sp>
          <p:nvSpPr>
            <p:cNvPr id="56" name="Ovale 55">
              <a:extLst>
                <a:ext uri="{FF2B5EF4-FFF2-40B4-BE49-F238E27FC236}">
                  <a16:creationId xmlns:a16="http://schemas.microsoft.com/office/drawing/2014/main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26C999FD-F5B6-4769-924A-397160C021FE}"/>
                </a:ext>
              </a:extLst>
            </p:cNvPr>
            <p:cNvSpPr txBox="1"/>
            <p:nvPr/>
          </p:nvSpPr>
          <p:spPr>
            <a:xfrm>
              <a:off x="782042" y="5000962"/>
              <a:ext cx="2221588" cy="872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 err="1"/>
                <a:t>Luminous</a:t>
              </a:r>
              <a:r>
                <a:rPr lang="it-IT" sz="1200" b="1" dirty="0"/>
                <a:t> </a:t>
              </a:r>
              <a:r>
                <a:rPr lang="it-IT" sz="1200" b="1" dirty="0" err="1"/>
                <a:t>intensity</a:t>
              </a:r>
              <a:endParaRPr lang="it-IT" sz="1200" b="1" dirty="0"/>
            </a:p>
            <a:p>
              <a:pPr algn="ctr"/>
              <a:r>
                <a:rPr lang="it-IT" sz="1400" b="1" dirty="0"/>
                <a:t>[Cd]</a:t>
              </a:r>
            </a:p>
          </p:txBody>
        </p:sp>
      </p:grpSp>
      <p:grpSp>
        <p:nvGrpSpPr>
          <p:cNvPr id="8" name="Gruppo 57">
            <a:extLst>
              <a:ext uri="{FF2B5EF4-FFF2-40B4-BE49-F238E27FC236}">
                <a16:creationId xmlns:a16="http://schemas.microsoft.com/office/drawing/2014/main" id="{259825D9-E337-40B8-AB8C-0FA7F769E645}"/>
              </a:ext>
            </a:extLst>
          </p:cNvPr>
          <p:cNvGrpSpPr/>
          <p:nvPr/>
        </p:nvGrpSpPr>
        <p:grpSpPr>
          <a:xfrm>
            <a:off x="11315700" y="254001"/>
            <a:ext cx="876300" cy="850900"/>
            <a:chOff x="1182822" y="4883499"/>
            <a:chExt cx="1409401" cy="1034980"/>
          </a:xfrm>
        </p:grpSpPr>
        <p:sp>
          <p:nvSpPr>
            <p:cNvPr id="59" name="Ovale 58">
              <a:extLst>
                <a:ext uri="{FF2B5EF4-FFF2-40B4-BE49-F238E27FC236}">
                  <a16:creationId xmlns:a16="http://schemas.microsoft.com/office/drawing/2014/main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CasellaDiTesto 59">
              <a:extLst>
                <a:ext uri="{FF2B5EF4-FFF2-40B4-BE49-F238E27FC236}">
                  <a16:creationId xmlns:a16="http://schemas.microsoft.com/office/drawing/2014/main" id="{26C999FD-F5B6-4769-924A-397160C021FE}"/>
                </a:ext>
              </a:extLst>
            </p:cNvPr>
            <p:cNvSpPr txBox="1"/>
            <p:nvPr/>
          </p:nvSpPr>
          <p:spPr>
            <a:xfrm>
              <a:off x="1182822" y="5021315"/>
              <a:ext cx="1409401" cy="82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 err="1"/>
                <a:t>Amount</a:t>
              </a:r>
              <a:r>
                <a:rPr lang="it-IT" sz="1200" b="1" dirty="0"/>
                <a:t> </a:t>
              </a:r>
              <a:r>
                <a:rPr lang="it-IT" sz="1200" b="1" dirty="0" err="1"/>
                <a:t>of</a:t>
              </a:r>
              <a:r>
                <a:rPr lang="it-IT" sz="1200" b="1" dirty="0"/>
                <a:t> </a:t>
              </a:r>
            </a:p>
            <a:p>
              <a:pPr algn="ctr"/>
              <a:r>
                <a:rPr lang="it-IT" sz="1200" b="1" dirty="0" err="1"/>
                <a:t>substance</a:t>
              </a:r>
              <a:endParaRPr lang="it-IT" sz="1200" b="1" dirty="0"/>
            </a:p>
            <a:p>
              <a:pPr algn="ctr"/>
              <a:r>
                <a:rPr lang="it-IT" sz="1400" b="1" dirty="0"/>
                <a:t>[mol]</a:t>
              </a:r>
            </a:p>
          </p:txBody>
        </p:sp>
      </p:grpSp>
      <p:grpSp>
        <p:nvGrpSpPr>
          <p:cNvPr id="9" name="Gruppo 70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8777515" y="5121457"/>
            <a:ext cx="2209477" cy="772833"/>
            <a:chOff x="7118382" y="2618509"/>
            <a:chExt cx="2925841" cy="999026"/>
          </a:xfrm>
        </p:grpSpPr>
        <p:sp>
          <p:nvSpPr>
            <p:cNvPr id="72" name="Ovale 71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18382" y="2742251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Heat</a:t>
              </a:r>
              <a:r>
                <a:rPr lang="it-IT" sz="1000" b="1" dirty="0"/>
                <a:t> </a:t>
              </a:r>
              <a:r>
                <a:rPr lang="it-IT" sz="1000" b="1" dirty="0" err="1"/>
                <a:t>capacity</a:t>
              </a:r>
              <a:endParaRPr lang="it-IT" sz="1000" b="1" dirty="0"/>
            </a:p>
            <a:p>
              <a:pPr algn="ctr"/>
              <a:r>
                <a:rPr lang="it-IT" sz="1000" b="1" dirty="0"/>
                <a:t> [J/K]</a:t>
              </a:r>
            </a:p>
            <a:p>
              <a:endParaRPr lang="it-IT" dirty="0"/>
            </a:p>
          </p:txBody>
        </p:sp>
      </p:grpSp>
      <p:grpSp>
        <p:nvGrpSpPr>
          <p:cNvPr id="11" name="Gruppo 76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8126912" y="4057924"/>
            <a:ext cx="2209477" cy="941599"/>
            <a:chOff x="7117902" y="2618509"/>
            <a:chExt cx="2925841" cy="1217186"/>
          </a:xfrm>
        </p:grpSpPr>
        <p:sp>
          <p:nvSpPr>
            <p:cNvPr id="78" name="Ovale 77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9" name="CasellaDiTesto 78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17902" y="2761482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Magnetic</a:t>
              </a:r>
              <a:r>
                <a:rPr lang="it-IT" sz="1000" b="1" dirty="0"/>
                <a:t> </a:t>
              </a:r>
              <a:r>
                <a:rPr lang="it-IT" sz="1000" b="1" dirty="0" err="1"/>
                <a:t>flux</a:t>
              </a:r>
              <a:endParaRPr lang="it-IT" sz="1000" b="1" dirty="0"/>
            </a:p>
            <a:p>
              <a:pPr algn="ctr"/>
              <a:r>
                <a:rPr lang="it-IT" sz="1000" b="1" dirty="0"/>
                <a:t>[</a:t>
              </a:r>
              <a:r>
                <a:rPr lang="it-IT" sz="1000" b="1" dirty="0" err="1"/>
                <a:t>Wb=V</a:t>
              </a:r>
              <a:r>
                <a:rPr lang="it-IT" sz="1000" b="1" dirty="0"/>
                <a:t>/s]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12" name="Gruppo 79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4937759" y="3992246"/>
            <a:ext cx="2209477" cy="762313"/>
            <a:chOff x="7101084" y="2618509"/>
            <a:chExt cx="2925841" cy="985427"/>
          </a:xfrm>
        </p:grpSpPr>
        <p:sp>
          <p:nvSpPr>
            <p:cNvPr id="81" name="Ovale 80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2" name="CasellaDiTesto 81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728652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El</a:t>
              </a:r>
              <a:r>
                <a:rPr lang="it-IT" sz="1000" b="1" dirty="0"/>
                <a:t>. </a:t>
              </a:r>
              <a:r>
                <a:rPr lang="it-IT" sz="1000" b="1" dirty="0" err="1"/>
                <a:t>capacity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</a:t>
              </a:r>
              <a:r>
                <a:rPr lang="it-IT" sz="1000" b="1" dirty="0" err="1"/>
                <a:t>F=C</a:t>
              </a:r>
              <a:r>
                <a:rPr lang="it-IT" sz="1000" b="1" dirty="0"/>
                <a:t>/V]</a:t>
              </a:r>
            </a:p>
            <a:p>
              <a:endParaRPr lang="it-IT" dirty="0"/>
            </a:p>
          </p:txBody>
        </p:sp>
      </p:grpSp>
      <p:grpSp>
        <p:nvGrpSpPr>
          <p:cNvPr id="13" name="Gruppo 82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2220686" y="3336564"/>
            <a:ext cx="2209477" cy="775010"/>
            <a:chOff x="7101084" y="2618509"/>
            <a:chExt cx="2925841" cy="1001840"/>
          </a:xfrm>
        </p:grpSpPr>
        <p:sp>
          <p:nvSpPr>
            <p:cNvPr id="84" name="Ovale 83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745065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Pressure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</a:t>
              </a:r>
              <a:r>
                <a:rPr lang="it-IT" sz="1000" b="1" dirty="0" err="1"/>
                <a:t>Pa=N</a:t>
              </a:r>
              <a:r>
                <a:rPr lang="it-IT" sz="1000" b="1" dirty="0"/>
                <a:t>/m</a:t>
              </a:r>
              <a:r>
                <a:rPr lang="it-IT" sz="1000" b="1" baseline="30000" dirty="0"/>
                <a:t>2</a:t>
              </a:r>
              <a:r>
                <a:rPr lang="it-IT" sz="1000" b="1" dirty="0"/>
                <a:t>]</a:t>
              </a:r>
            </a:p>
            <a:p>
              <a:endParaRPr lang="it-IT" dirty="0"/>
            </a:p>
          </p:txBody>
        </p:sp>
      </p:grpSp>
      <p:grpSp>
        <p:nvGrpSpPr>
          <p:cNvPr id="14" name="Gruppo 88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2199640" y="2360840"/>
            <a:ext cx="2209477" cy="736910"/>
            <a:chOff x="7117902" y="2618509"/>
            <a:chExt cx="2925841" cy="952589"/>
          </a:xfrm>
        </p:grpSpPr>
        <p:sp>
          <p:nvSpPr>
            <p:cNvPr id="90" name="Ovale 89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17902" y="2695814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Acceleration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[m/s</a:t>
              </a:r>
              <a:r>
                <a:rPr lang="it-IT" sz="1000" b="1" baseline="30000" dirty="0"/>
                <a:t>2</a:t>
              </a:r>
              <a:r>
                <a:rPr lang="it-IT" sz="1000" b="1" dirty="0"/>
                <a:t>]</a:t>
              </a:r>
            </a:p>
            <a:p>
              <a:endParaRPr lang="it-IT" dirty="0"/>
            </a:p>
          </p:txBody>
        </p:sp>
      </p:grpSp>
      <p:grpSp>
        <p:nvGrpSpPr>
          <p:cNvPr id="15" name="Gruppo 91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4254138" y="2941703"/>
            <a:ext cx="2209477" cy="677108"/>
            <a:chOff x="7117902" y="2613728"/>
            <a:chExt cx="2925841" cy="875284"/>
          </a:xfrm>
        </p:grpSpPr>
        <p:sp>
          <p:nvSpPr>
            <p:cNvPr id="93" name="Ovale 92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17902" y="2613728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Force</a:t>
              </a:r>
              <a:endParaRPr lang="it-IT" sz="1000" b="1" dirty="0"/>
            </a:p>
            <a:p>
              <a:pPr algn="ctr"/>
              <a:r>
                <a:rPr lang="it-IT" sz="1000" b="1" dirty="0"/>
                <a:t>[N=m·Kg/s</a:t>
              </a:r>
              <a:r>
                <a:rPr lang="it-IT" sz="1000" b="1" baseline="30000" dirty="0"/>
                <a:t>2</a:t>
              </a:r>
              <a:r>
                <a:rPr lang="it-IT" sz="1000" b="1" dirty="0"/>
                <a:t>]</a:t>
              </a:r>
            </a:p>
            <a:p>
              <a:endParaRPr lang="it-IT" dirty="0"/>
            </a:p>
          </p:txBody>
        </p:sp>
      </p:grpSp>
      <p:grpSp>
        <p:nvGrpSpPr>
          <p:cNvPr id="17" name="Gruppo 97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-197797" y="2597787"/>
            <a:ext cx="2209477" cy="787710"/>
            <a:chOff x="7101084" y="2618509"/>
            <a:chExt cx="2925841" cy="1018257"/>
          </a:xfrm>
        </p:grpSpPr>
        <p:sp>
          <p:nvSpPr>
            <p:cNvPr id="99" name="Ovale 98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761482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Power</a:t>
              </a:r>
              <a:endParaRPr lang="it-IT" sz="1000" b="1" dirty="0"/>
            </a:p>
            <a:p>
              <a:pPr algn="ctr"/>
              <a:r>
                <a:rPr lang="it-IT" sz="1000" b="1" dirty="0"/>
                <a:t>[</a:t>
              </a:r>
              <a:r>
                <a:rPr lang="it-IT" sz="1000" b="1" dirty="0" err="1"/>
                <a:t>watt=J</a:t>
              </a:r>
              <a:r>
                <a:rPr lang="it-IT" sz="1000" b="1" dirty="0"/>
                <a:t>/s]</a:t>
              </a:r>
            </a:p>
            <a:p>
              <a:endParaRPr lang="it-IT" dirty="0"/>
            </a:p>
          </p:txBody>
        </p:sp>
      </p:grpSp>
      <p:grpSp>
        <p:nvGrpSpPr>
          <p:cNvPr id="18" name="Gruppo 100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50800" y="5218248"/>
            <a:ext cx="2209477" cy="753308"/>
            <a:chOff x="7101084" y="2618509"/>
            <a:chExt cx="2925841" cy="973786"/>
          </a:xfrm>
        </p:grpSpPr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717011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El</a:t>
              </a:r>
              <a:r>
                <a:rPr lang="it-IT" sz="1000" b="1" dirty="0"/>
                <a:t>. </a:t>
              </a:r>
              <a:r>
                <a:rPr lang="it-IT" sz="1000" b="1" dirty="0" err="1"/>
                <a:t>field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[V/m]</a:t>
              </a:r>
            </a:p>
            <a:p>
              <a:endParaRPr lang="it-IT" dirty="0"/>
            </a:p>
          </p:txBody>
        </p:sp>
      </p:grpSp>
      <p:grpSp>
        <p:nvGrpSpPr>
          <p:cNvPr id="19" name="Gruppo 103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4741816" y="1560378"/>
            <a:ext cx="2209477" cy="772833"/>
            <a:chOff x="7118381" y="2618509"/>
            <a:chExt cx="2925841" cy="999026"/>
          </a:xfrm>
        </p:grpSpPr>
        <p:sp>
          <p:nvSpPr>
            <p:cNvPr id="105" name="Ovale 104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6" name="CasellaDiTesto 105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18381" y="2742251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El</a:t>
              </a:r>
              <a:r>
                <a:rPr lang="it-IT" sz="1000" b="1" dirty="0"/>
                <a:t>. </a:t>
              </a:r>
              <a:r>
                <a:rPr lang="it-IT" sz="1000" b="1" dirty="0" err="1"/>
                <a:t>Charge</a:t>
              </a:r>
              <a:r>
                <a:rPr lang="it-IT" sz="1000" b="1" dirty="0"/>
                <a:t> </a:t>
              </a:r>
            </a:p>
            <a:p>
              <a:pPr algn="ctr"/>
              <a:r>
                <a:rPr lang="it-IT" sz="1000" b="1" dirty="0"/>
                <a:t>[C=A·s]</a:t>
              </a:r>
            </a:p>
            <a:p>
              <a:endParaRPr lang="it-IT" dirty="0"/>
            </a:p>
          </p:txBody>
        </p:sp>
      </p:grpSp>
      <p:grpSp>
        <p:nvGrpSpPr>
          <p:cNvPr id="20" name="Gruppo 106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9584832" y="2648857"/>
            <a:ext cx="2209477" cy="928899"/>
            <a:chOff x="7134719" y="2618509"/>
            <a:chExt cx="2925841" cy="1200769"/>
          </a:xfrm>
        </p:grpSpPr>
        <p:sp>
          <p:nvSpPr>
            <p:cNvPr id="108" name="Ovale 107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34719" y="2745065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Magnetic</a:t>
              </a:r>
              <a:r>
                <a:rPr lang="it-IT" sz="1000" b="1" dirty="0"/>
                <a:t> </a:t>
              </a:r>
              <a:r>
                <a:rPr lang="it-IT" sz="1000" b="1" dirty="0" err="1"/>
                <a:t>field</a:t>
              </a:r>
              <a:endParaRPr lang="it-IT" sz="1000" b="1" dirty="0"/>
            </a:p>
            <a:p>
              <a:pPr algn="ctr"/>
              <a:r>
                <a:rPr lang="it-IT" sz="1000" b="1" dirty="0"/>
                <a:t>[</a:t>
              </a:r>
              <a:r>
                <a:rPr lang="it-IT" sz="1000" b="1" dirty="0" err="1"/>
                <a:t>T=Wb</a:t>
              </a:r>
              <a:r>
                <a:rPr lang="it-IT" sz="1000" b="1" dirty="0"/>
                <a:t>/m</a:t>
              </a:r>
              <a:r>
                <a:rPr lang="it-IT" sz="1000" b="1" baseline="30000" dirty="0"/>
                <a:t>2</a:t>
              </a:r>
              <a:r>
                <a:rPr lang="it-IT" sz="1000" b="1" dirty="0"/>
                <a:t>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21" name="Gruppo 109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2504440" y="3881213"/>
            <a:ext cx="2209477" cy="928899"/>
            <a:chOff x="7101084" y="2618509"/>
            <a:chExt cx="2925841" cy="1200769"/>
          </a:xfrm>
        </p:grpSpPr>
        <p:sp>
          <p:nvSpPr>
            <p:cNvPr id="111" name="Ovale 110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745065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Torque</a:t>
              </a:r>
              <a:endParaRPr lang="it-IT" sz="1000" b="1" dirty="0"/>
            </a:p>
            <a:p>
              <a:pPr algn="ctr"/>
              <a:r>
                <a:rPr lang="it-IT" sz="1000" b="1" dirty="0"/>
                <a:t>[</a:t>
              </a:r>
              <a:r>
                <a:rPr lang="it-IT" sz="1000" b="1" dirty="0" err="1"/>
                <a:t>N·m</a:t>
              </a:r>
              <a:r>
                <a:rPr lang="it-IT" sz="1000" b="1" dirty="0"/>
                <a:t>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22" name="Gruppo 112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0" y="206558"/>
            <a:ext cx="2209477" cy="800410"/>
            <a:chOff x="7101084" y="2618509"/>
            <a:chExt cx="2925841" cy="1034674"/>
          </a:xfrm>
        </p:grpSpPr>
        <p:sp>
          <p:nvSpPr>
            <p:cNvPr id="114" name="Ovale 113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5" name="CasellaDiTesto 114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777899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Frequency</a:t>
              </a:r>
              <a:endParaRPr lang="it-IT" sz="1000" b="1" dirty="0"/>
            </a:p>
            <a:p>
              <a:pPr algn="ctr"/>
              <a:r>
                <a:rPr lang="it-IT" sz="1000" b="1" dirty="0"/>
                <a:t>[Hz=1/s]</a:t>
              </a:r>
            </a:p>
            <a:p>
              <a:endParaRPr lang="it-IT" dirty="0"/>
            </a:p>
          </p:txBody>
        </p:sp>
      </p:grpSp>
      <p:grpSp>
        <p:nvGrpSpPr>
          <p:cNvPr id="23" name="Gruppo 115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8136709" y="6160681"/>
            <a:ext cx="2209477" cy="979699"/>
            <a:chOff x="7117902" y="2618509"/>
            <a:chExt cx="2925841" cy="1266437"/>
          </a:xfrm>
        </p:grpSpPr>
        <p:sp>
          <p:nvSpPr>
            <p:cNvPr id="117" name="Ovale 116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8" name="CasellaDiTesto 117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17902" y="2810733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El</a:t>
              </a:r>
              <a:r>
                <a:rPr lang="it-IT" sz="1000" b="1" dirty="0"/>
                <a:t>. </a:t>
              </a:r>
              <a:r>
                <a:rPr lang="it-IT" sz="1000" b="1" dirty="0" err="1"/>
                <a:t>resistance</a:t>
              </a:r>
              <a:endParaRPr lang="it-IT" sz="1000" b="1" dirty="0"/>
            </a:p>
            <a:p>
              <a:pPr algn="ctr"/>
              <a:r>
                <a:rPr lang="it-IT" sz="1000" b="1" dirty="0"/>
                <a:t>[</a:t>
              </a:r>
              <a:r>
                <a:rPr lang="it-IT" sz="1000" b="1" dirty="0" err="1"/>
                <a:t>ohm=V</a:t>
              </a:r>
              <a:r>
                <a:rPr lang="it-IT" sz="1000" b="1" dirty="0"/>
                <a:t>/A]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26" name="Gruppo 118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1243511" y="5956393"/>
            <a:ext cx="2209477" cy="928096"/>
            <a:chOff x="7101084" y="2618509"/>
            <a:chExt cx="2925841" cy="1199731"/>
          </a:xfrm>
        </p:grpSpPr>
        <p:sp>
          <p:nvSpPr>
            <p:cNvPr id="120" name="Ovale 119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744027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 err="1"/>
                <a:t>Luminous</a:t>
              </a:r>
              <a:r>
                <a:rPr lang="it-IT" sz="1000" b="1" dirty="0"/>
                <a:t> </a:t>
              </a:r>
              <a:r>
                <a:rPr lang="it-IT" sz="1000" b="1" dirty="0" err="1"/>
                <a:t>flux</a:t>
              </a:r>
              <a:endParaRPr lang="it-IT" sz="1000" b="1" dirty="0"/>
            </a:p>
            <a:p>
              <a:pPr algn="ctr"/>
              <a:r>
                <a:rPr lang="it-IT" sz="1000" b="1" dirty="0"/>
                <a:t>[Cd·m</a:t>
              </a:r>
              <a:r>
                <a:rPr lang="it-IT" sz="1000" b="1" baseline="30000" dirty="0"/>
                <a:t>2</a:t>
              </a:r>
              <a:r>
                <a:rPr lang="it-IT" sz="1000" b="1" dirty="0"/>
                <a:t>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27" name="Gruppo 121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10769923" y="2412001"/>
            <a:ext cx="2209477" cy="760822"/>
            <a:chOff x="7218809" y="2618509"/>
            <a:chExt cx="2925841" cy="983499"/>
          </a:xfrm>
        </p:grpSpPr>
        <p:sp>
          <p:nvSpPr>
            <p:cNvPr id="123" name="Ovale 122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7" y="2618509"/>
              <a:ext cx="733530" cy="675410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4" name="CasellaDiTesto 123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218809" y="2726724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/>
                <a:t>Molar </a:t>
              </a:r>
              <a:r>
                <a:rPr lang="it-IT" sz="1000" b="1" dirty="0" err="1"/>
                <a:t>heat</a:t>
              </a:r>
              <a:endParaRPr lang="it-IT" sz="1000" b="1" dirty="0"/>
            </a:p>
            <a:p>
              <a:pPr algn="ctr"/>
              <a:r>
                <a:rPr lang="it-IT" sz="1000" b="1" dirty="0"/>
                <a:t>[J/(</a:t>
              </a:r>
              <a:r>
                <a:rPr lang="it-IT" sz="1000" b="1" dirty="0" err="1"/>
                <a:t>mol·K</a:t>
              </a:r>
              <a:r>
                <a:rPr lang="it-IT" sz="1000" b="1" dirty="0"/>
                <a:t>)]</a:t>
              </a:r>
            </a:p>
            <a:p>
              <a:endParaRPr lang="it-IT" dirty="0"/>
            </a:p>
          </p:txBody>
        </p:sp>
      </p:grpSp>
      <p:grpSp>
        <p:nvGrpSpPr>
          <p:cNvPr id="28" name="Gruppo 124">
            <a:extLst>
              <a:ext uri="{FF2B5EF4-FFF2-40B4-BE49-F238E27FC236}">
                <a16:creationId xmlns:a16="http://schemas.microsoft.com/office/drawing/2014/main" id="{259825D9-E337-40B8-AB8C-0FA7F769E645}"/>
              </a:ext>
            </a:extLst>
          </p:cNvPr>
          <p:cNvGrpSpPr/>
          <p:nvPr/>
        </p:nvGrpSpPr>
        <p:grpSpPr>
          <a:xfrm>
            <a:off x="10454277" y="5600697"/>
            <a:ext cx="1244599" cy="803647"/>
            <a:chOff x="804711" y="4883499"/>
            <a:chExt cx="2221588" cy="1034980"/>
          </a:xfrm>
        </p:grpSpPr>
        <p:sp>
          <p:nvSpPr>
            <p:cNvPr id="126" name="Ovale 125">
              <a:extLst>
                <a:ext uri="{FF2B5EF4-FFF2-40B4-BE49-F238E27FC236}">
                  <a16:creationId xmlns:a16="http://schemas.microsoft.com/office/drawing/2014/main" id="{C6F081EB-5D38-4E01-850D-7DBB77681F7F}"/>
                </a:ext>
              </a:extLst>
            </p:cNvPr>
            <p:cNvSpPr/>
            <p:nvPr/>
          </p:nvSpPr>
          <p:spPr>
            <a:xfrm>
              <a:off x="1215851" y="4883499"/>
              <a:ext cx="1326382" cy="10349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7" name="CasellaDiTesto 126">
              <a:extLst>
                <a:ext uri="{FF2B5EF4-FFF2-40B4-BE49-F238E27FC236}">
                  <a16:creationId xmlns:a16="http://schemas.microsoft.com/office/drawing/2014/main" id="{26C999FD-F5B6-4769-924A-397160C021FE}"/>
                </a:ext>
              </a:extLst>
            </p:cNvPr>
            <p:cNvSpPr txBox="1"/>
            <p:nvPr/>
          </p:nvSpPr>
          <p:spPr>
            <a:xfrm>
              <a:off x="804711" y="5099096"/>
              <a:ext cx="2221588" cy="634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/>
                <a:t>Temperature</a:t>
              </a:r>
            </a:p>
            <a:p>
              <a:pPr algn="ctr"/>
              <a:r>
                <a:rPr lang="it-IT" sz="1400" b="1" dirty="0"/>
                <a:t>[K]</a:t>
              </a:r>
            </a:p>
          </p:txBody>
        </p:sp>
      </p:grpSp>
      <p:sp>
        <p:nvSpPr>
          <p:cNvPr id="139" name="Figura a mano libera 138"/>
          <p:cNvSpPr/>
          <p:nvPr/>
        </p:nvSpPr>
        <p:spPr>
          <a:xfrm>
            <a:off x="1698170" y="927463"/>
            <a:ext cx="2599509" cy="2860766"/>
          </a:xfrm>
          <a:custGeom>
            <a:avLst/>
            <a:gdLst>
              <a:gd name="connsiteX0" fmla="*/ 461554 w 2525486"/>
              <a:gd name="connsiteY0" fmla="*/ 2677886 h 2677886"/>
              <a:gd name="connsiteX1" fmla="*/ 343989 w 2525486"/>
              <a:gd name="connsiteY1" fmla="*/ 1005840 h 2677886"/>
              <a:gd name="connsiteX2" fmla="*/ 2525486 w 2525486"/>
              <a:gd name="connsiteY2" fmla="*/ 0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5486" h="2677886">
                <a:moveTo>
                  <a:pt x="461554" y="2677886"/>
                </a:moveTo>
                <a:cubicBezTo>
                  <a:pt x="230777" y="2065020"/>
                  <a:pt x="0" y="1452154"/>
                  <a:pt x="343989" y="1005840"/>
                </a:cubicBezTo>
                <a:cubicBezTo>
                  <a:pt x="687978" y="559526"/>
                  <a:pt x="1981200" y="191589"/>
                  <a:pt x="252548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Figura a mano libera 139"/>
          <p:cNvSpPr/>
          <p:nvPr/>
        </p:nvSpPr>
        <p:spPr>
          <a:xfrm>
            <a:off x="2455817" y="1188720"/>
            <a:ext cx="2103120" cy="2521131"/>
          </a:xfrm>
          <a:custGeom>
            <a:avLst/>
            <a:gdLst>
              <a:gd name="connsiteX0" fmla="*/ 0 w 1933303"/>
              <a:gd name="connsiteY0" fmla="*/ 2116183 h 2116183"/>
              <a:gd name="connsiteX1" fmla="*/ 744583 w 1933303"/>
              <a:gd name="connsiteY1" fmla="*/ 822960 h 2116183"/>
              <a:gd name="connsiteX2" fmla="*/ 1933303 w 1933303"/>
              <a:gd name="connsiteY2" fmla="*/ 0 h 211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3303" h="2116183">
                <a:moveTo>
                  <a:pt x="0" y="2116183"/>
                </a:moveTo>
                <a:cubicBezTo>
                  <a:pt x="211183" y="1645920"/>
                  <a:pt x="422366" y="1175657"/>
                  <a:pt x="744583" y="822960"/>
                </a:cubicBezTo>
                <a:cubicBezTo>
                  <a:pt x="1066800" y="470263"/>
                  <a:pt x="1650275" y="78377"/>
                  <a:pt x="1933303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4" name="Figura a mano libera 143"/>
          <p:cNvSpPr/>
          <p:nvPr/>
        </p:nvSpPr>
        <p:spPr>
          <a:xfrm>
            <a:off x="1210491" y="1149531"/>
            <a:ext cx="7646126" cy="5802087"/>
          </a:xfrm>
          <a:custGeom>
            <a:avLst/>
            <a:gdLst>
              <a:gd name="connsiteX0" fmla="*/ 7646126 w 7646126"/>
              <a:gd name="connsiteY0" fmla="*/ 0 h 5802087"/>
              <a:gd name="connsiteX1" fmla="*/ 5934892 w 7646126"/>
              <a:gd name="connsiteY1" fmla="*/ 4924698 h 5802087"/>
              <a:gd name="connsiteX2" fmla="*/ 866503 w 7646126"/>
              <a:gd name="connsiteY2" fmla="*/ 5264332 h 5802087"/>
              <a:gd name="connsiteX3" fmla="*/ 735875 w 7646126"/>
              <a:gd name="connsiteY3" fmla="*/ 2952206 h 580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46126" h="5802087">
                <a:moveTo>
                  <a:pt x="7646126" y="0"/>
                </a:moveTo>
                <a:cubicBezTo>
                  <a:pt x="7355477" y="2023654"/>
                  <a:pt x="7064829" y="4047309"/>
                  <a:pt x="5934892" y="4924698"/>
                </a:cubicBezTo>
                <a:cubicBezTo>
                  <a:pt x="4804955" y="5802087"/>
                  <a:pt x="1733006" y="5593081"/>
                  <a:pt x="866503" y="5264332"/>
                </a:cubicBezTo>
                <a:cubicBezTo>
                  <a:pt x="0" y="4935583"/>
                  <a:pt x="757646" y="3374572"/>
                  <a:pt x="735875" y="29522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Figura a mano libera 150"/>
          <p:cNvSpPr/>
          <p:nvPr/>
        </p:nvSpPr>
        <p:spPr>
          <a:xfrm>
            <a:off x="3487783" y="2795451"/>
            <a:ext cx="4114800" cy="796835"/>
          </a:xfrm>
          <a:custGeom>
            <a:avLst/>
            <a:gdLst>
              <a:gd name="connsiteX0" fmla="*/ 0 w 3879668"/>
              <a:gd name="connsiteY0" fmla="*/ 0 h 770709"/>
              <a:gd name="connsiteX1" fmla="*/ 1776548 w 3879668"/>
              <a:gd name="connsiteY1" fmla="*/ 666206 h 770709"/>
              <a:gd name="connsiteX2" fmla="*/ 3879668 w 3879668"/>
              <a:gd name="connsiteY2" fmla="*/ 627018 h 77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9668" h="770709">
                <a:moveTo>
                  <a:pt x="0" y="0"/>
                </a:moveTo>
                <a:cubicBezTo>
                  <a:pt x="564968" y="280851"/>
                  <a:pt x="1129937" y="561703"/>
                  <a:pt x="1776548" y="666206"/>
                </a:cubicBezTo>
                <a:cubicBezTo>
                  <a:pt x="2423159" y="770709"/>
                  <a:pt x="3398519" y="648789"/>
                  <a:pt x="3879668" y="6270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Figura a mano libera 151"/>
          <p:cNvSpPr/>
          <p:nvPr/>
        </p:nvSpPr>
        <p:spPr>
          <a:xfrm>
            <a:off x="2547257" y="3093720"/>
            <a:ext cx="2521132" cy="642257"/>
          </a:xfrm>
          <a:custGeom>
            <a:avLst/>
            <a:gdLst>
              <a:gd name="connsiteX0" fmla="*/ 0 w 2521132"/>
              <a:gd name="connsiteY0" fmla="*/ 642257 h 642257"/>
              <a:gd name="connsiteX1" fmla="*/ 666206 w 2521132"/>
              <a:gd name="connsiteY1" fmla="*/ 276497 h 642257"/>
              <a:gd name="connsiteX2" fmla="*/ 2521132 w 2521132"/>
              <a:gd name="connsiteY2" fmla="*/ 67491 h 64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1132" h="642257">
                <a:moveTo>
                  <a:pt x="0" y="642257"/>
                </a:moveTo>
                <a:cubicBezTo>
                  <a:pt x="123008" y="507274"/>
                  <a:pt x="246017" y="372291"/>
                  <a:pt x="666206" y="276497"/>
                </a:cubicBezTo>
                <a:cubicBezTo>
                  <a:pt x="1086395" y="180703"/>
                  <a:pt x="2179321" y="0"/>
                  <a:pt x="2521132" y="674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Figura a mano libera 152"/>
          <p:cNvSpPr/>
          <p:nvPr/>
        </p:nvSpPr>
        <p:spPr>
          <a:xfrm>
            <a:off x="2638697" y="3304903"/>
            <a:ext cx="2468880" cy="1254034"/>
          </a:xfrm>
          <a:custGeom>
            <a:avLst/>
            <a:gdLst>
              <a:gd name="connsiteX0" fmla="*/ 0 w 2468880"/>
              <a:gd name="connsiteY0" fmla="*/ 1018903 h 1254034"/>
              <a:gd name="connsiteX1" fmla="*/ 992777 w 2468880"/>
              <a:gd name="connsiteY1" fmla="*/ 1084217 h 1254034"/>
              <a:gd name="connsiteX2" fmla="*/ 2468880 w 2468880"/>
              <a:gd name="connsiteY2" fmla="*/ 0 h 125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8880" h="1254034">
                <a:moveTo>
                  <a:pt x="0" y="1018903"/>
                </a:moveTo>
                <a:cubicBezTo>
                  <a:pt x="290648" y="1136468"/>
                  <a:pt x="581297" y="1254034"/>
                  <a:pt x="992777" y="1084217"/>
                </a:cubicBezTo>
                <a:cubicBezTo>
                  <a:pt x="1404257" y="914400"/>
                  <a:pt x="2244634" y="47897"/>
                  <a:pt x="246888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Figura a mano libera 154"/>
          <p:cNvSpPr/>
          <p:nvPr/>
        </p:nvSpPr>
        <p:spPr>
          <a:xfrm>
            <a:off x="2429691" y="3304903"/>
            <a:ext cx="3148149" cy="2956559"/>
          </a:xfrm>
          <a:custGeom>
            <a:avLst/>
            <a:gdLst>
              <a:gd name="connsiteX0" fmla="*/ 0 w 3148149"/>
              <a:gd name="connsiteY0" fmla="*/ 1149531 h 2956559"/>
              <a:gd name="connsiteX1" fmla="*/ 927463 w 3148149"/>
              <a:gd name="connsiteY1" fmla="*/ 2142308 h 2956559"/>
              <a:gd name="connsiteX2" fmla="*/ 2233749 w 3148149"/>
              <a:gd name="connsiteY2" fmla="*/ 2599508 h 2956559"/>
              <a:gd name="connsiteX3" fmla="*/ 3148149 w 3148149"/>
              <a:gd name="connsiteY3" fmla="*/ 0 h 295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8149" h="2956559">
                <a:moveTo>
                  <a:pt x="0" y="1149531"/>
                </a:moveTo>
                <a:cubicBezTo>
                  <a:pt x="277586" y="1525088"/>
                  <a:pt x="555172" y="1900645"/>
                  <a:pt x="927463" y="2142308"/>
                </a:cubicBezTo>
                <a:cubicBezTo>
                  <a:pt x="1299755" y="2383971"/>
                  <a:pt x="1863635" y="2956559"/>
                  <a:pt x="2233749" y="2599508"/>
                </a:cubicBezTo>
                <a:cubicBezTo>
                  <a:pt x="2603863" y="2242457"/>
                  <a:pt x="2921726" y="278674"/>
                  <a:pt x="314814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Figura a mano libera 156"/>
          <p:cNvSpPr/>
          <p:nvPr/>
        </p:nvSpPr>
        <p:spPr>
          <a:xfrm>
            <a:off x="4950823" y="757646"/>
            <a:ext cx="2286000" cy="4140925"/>
          </a:xfrm>
          <a:custGeom>
            <a:avLst/>
            <a:gdLst>
              <a:gd name="connsiteX0" fmla="*/ 0 w 2286000"/>
              <a:gd name="connsiteY0" fmla="*/ 0 h 4140925"/>
              <a:gd name="connsiteX1" fmla="*/ 1058091 w 2286000"/>
              <a:gd name="connsiteY1" fmla="*/ 875211 h 4140925"/>
              <a:gd name="connsiteX2" fmla="*/ 2286000 w 2286000"/>
              <a:gd name="connsiteY2" fmla="*/ 4140925 h 414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140925">
                <a:moveTo>
                  <a:pt x="0" y="0"/>
                </a:moveTo>
                <a:cubicBezTo>
                  <a:pt x="338545" y="92528"/>
                  <a:pt x="677091" y="185057"/>
                  <a:pt x="1058091" y="875211"/>
                </a:cubicBezTo>
                <a:cubicBezTo>
                  <a:pt x="1439091" y="1565365"/>
                  <a:pt x="2076994" y="3644536"/>
                  <a:pt x="2286000" y="41409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Figura a mano libera 157"/>
          <p:cNvSpPr/>
          <p:nvPr/>
        </p:nvSpPr>
        <p:spPr>
          <a:xfrm>
            <a:off x="3853543" y="1654628"/>
            <a:ext cx="3285308" cy="4362994"/>
          </a:xfrm>
          <a:custGeom>
            <a:avLst/>
            <a:gdLst>
              <a:gd name="connsiteX0" fmla="*/ 0 w 3285308"/>
              <a:gd name="connsiteY0" fmla="*/ 3740332 h 4362994"/>
              <a:gd name="connsiteX1" fmla="*/ 1280160 w 3285308"/>
              <a:gd name="connsiteY1" fmla="*/ 4171406 h 4362994"/>
              <a:gd name="connsiteX2" fmla="*/ 2717074 w 3285308"/>
              <a:gd name="connsiteY2" fmla="*/ 2590801 h 4362994"/>
              <a:gd name="connsiteX3" fmla="*/ 3200400 w 3285308"/>
              <a:gd name="connsiteY3" fmla="*/ 422366 h 4362994"/>
              <a:gd name="connsiteX4" fmla="*/ 2207623 w 3285308"/>
              <a:gd name="connsiteY4" fmla="*/ 56606 h 436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5308" h="4362994">
                <a:moveTo>
                  <a:pt x="0" y="3740332"/>
                </a:moveTo>
                <a:cubicBezTo>
                  <a:pt x="413657" y="4051663"/>
                  <a:pt x="827314" y="4362994"/>
                  <a:pt x="1280160" y="4171406"/>
                </a:cubicBezTo>
                <a:cubicBezTo>
                  <a:pt x="1733006" y="3979818"/>
                  <a:pt x="2397034" y="3215641"/>
                  <a:pt x="2717074" y="2590801"/>
                </a:cubicBezTo>
                <a:cubicBezTo>
                  <a:pt x="3037114" y="1965961"/>
                  <a:pt x="3285308" y="844732"/>
                  <a:pt x="3200400" y="422366"/>
                </a:cubicBezTo>
                <a:cubicBezTo>
                  <a:pt x="3115492" y="0"/>
                  <a:pt x="2229394" y="126274"/>
                  <a:pt x="2207623" y="566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Figura a mano libera 158"/>
          <p:cNvSpPr/>
          <p:nvPr/>
        </p:nvSpPr>
        <p:spPr>
          <a:xfrm>
            <a:off x="5264331" y="2050869"/>
            <a:ext cx="574766" cy="3840480"/>
          </a:xfrm>
          <a:custGeom>
            <a:avLst/>
            <a:gdLst>
              <a:gd name="connsiteX0" fmla="*/ 574766 w 574766"/>
              <a:gd name="connsiteY0" fmla="*/ 0 h 3840480"/>
              <a:gd name="connsiteX1" fmla="*/ 470263 w 574766"/>
              <a:gd name="connsiteY1" fmla="*/ 2103120 h 3840480"/>
              <a:gd name="connsiteX2" fmla="*/ 0 w 574766"/>
              <a:gd name="connsiteY2" fmla="*/ 3840480 h 384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766" h="3840480">
                <a:moveTo>
                  <a:pt x="574766" y="0"/>
                </a:moveTo>
                <a:cubicBezTo>
                  <a:pt x="570411" y="731520"/>
                  <a:pt x="566057" y="1463040"/>
                  <a:pt x="470263" y="2103120"/>
                </a:cubicBezTo>
                <a:cubicBezTo>
                  <a:pt x="374469" y="2743200"/>
                  <a:pt x="78377" y="3633652"/>
                  <a:pt x="0" y="38404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Figura a mano libera 160"/>
          <p:cNvSpPr/>
          <p:nvPr/>
        </p:nvSpPr>
        <p:spPr>
          <a:xfrm>
            <a:off x="849086" y="50074"/>
            <a:ext cx="3762103" cy="394063"/>
          </a:xfrm>
          <a:custGeom>
            <a:avLst/>
            <a:gdLst>
              <a:gd name="connsiteX0" fmla="*/ 3762103 w 3762103"/>
              <a:gd name="connsiteY0" fmla="*/ 394063 h 394063"/>
              <a:gd name="connsiteX1" fmla="*/ 783771 w 3762103"/>
              <a:gd name="connsiteY1" fmla="*/ 15240 h 394063"/>
              <a:gd name="connsiteX2" fmla="*/ 0 w 3762103"/>
              <a:gd name="connsiteY2" fmla="*/ 302623 h 39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2103" h="394063">
                <a:moveTo>
                  <a:pt x="3762103" y="394063"/>
                </a:moveTo>
                <a:cubicBezTo>
                  <a:pt x="2586445" y="212271"/>
                  <a:pt x="1410788" y="30480"/>
                  <a:pt x="783771" y="15240"/>
                </a:cubicBezTo>
                <a:cubicBezTo>
                  <a:pt x="156754" y="0"/>
                  <a:pt x="152400" y="283029"/>
                  <a:pt x="0" y="30262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Figura a mano libera 161"/>
          <p:cNvSpPr/>
          <p:nvPr/>
        </p:nvSpPr>
        <p:spPr>
          <a:xfrm>
            <a:off x="5368834" y="5133703"/>
            <a:ext cx="3923212" cy="1347651"/>
          </a:xfrm>
          <a:custGeom>
            <a:avLst/>
            <a:gdLst>
              <a:gd name="connsiteX0" fmla="*/ 0 w 3923212"/>
              <a:gd name="connsiteY0" fmla="*/ 1110343 h 1347651"/>
              <a:gd name="connsiteX1" fmla="*/ 3579223 w 3923212"/>
              <a:gd name="connsiteY1" fmla="*/ 1162594 h 1347651"/>
              <a:gd name="connsiteX2" fmla="*/ 2063932 w 3923212"/>
              <a:gd name="connsiteY2" fmla="*/ 0 h 13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3212" h="1347651">
                <a:moveTo>
                  <a:pt x="0" y="1110343"/>
                </a:moveTo>
                <a:cubicBezTo>
                  <a:pt x="1617617" y="1228997"/>
                  <a:pt x="3235234" y="1347651"/>
                  <a:pt x="3579223" y="1162594"/>
                </a:cubicBezTo>
                <a:cubicBezTo>
                  <a:pt x="3923212" y="977537"/>
                  <a:pt x="2305595" y="246017"/>
                  <a:pt x="206393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3" name="Figura a mano libera 162"/>
          <p:cNvSpPr/>
          <p:nvPr/>
        </p:nvSpPr>
        <p:spPr>
          <a:xfrm>
            <a:off x="4859383" y="574766"/>
            <a:ext cx="5101046" cy="6514011"/>
          </a:xfrm>
          <a:custGeom>
            <a:avLst/>
            <a:gdLst>
              <a:gd name="connsiteX0" fmla="*/ 0 w 5101046"/>
              <a:gd name="connsiteY0" fmla="*/ 0 h 6514011"/>
              <a:gd name="connsiteX1" fmla="*/ 4415246 w 5101046"/>
              <a:gd name="connsiteY1" fmla="*/ 1907177 h 6514011"/>
              <a:gd name="connsiteX2" fmla="*/ 4114800 w 5101046"/>
              <a:gd name="connsiteY2" fmla="*/ 3657600 h 6514011"/>
              <a:gd name="connsiteX3" fmla="*/ 1776548 w 5101046"/>
              <a:gd name="connsiteY3" fmla="*/ 6165668 h 6514011"/>
              <a:gd name="connsiteX4" fmla="*/ 313508 w 5101046"/>
              <a:gd name="connsiteY4" fmla="*/ 5747657 h 651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1046" h="6514011">
                <a:moveTo>
                  <a:pt x="0" y="0"/>
                </a:moveTo>
                <a:cubicBezTo>
                  <a:pt x="1864723" y="648788"/>
                  <a:pt x="3729446" y="1297577"/>
                  <a:pt x="4415246" y="1907177"/>
                </a:cubicBezTo>
                <a:cubicBezTo>
                  <a:pt x="5101046" y="2516777"/>
                  <a:pt x="4554583" y="2947852"/>
                  <a:pt x="4114800" y="3657600"/>
                </a:cubicBezTo>
                <a:cubicBezTo>
                  <a:pt x="3675017" y="4367348"/>
                  <a:pt x="2410097" y="5817325"/>
                  <a:pt x="1776548" y="6165668"/>
                </a:cubicBezTo>
                <a:cubicBezTo>
                  <a:pt x="1142999" y="6514011"/>
                  <a:pt x="613954" y="5921828"/>
                  <a:pt x="313508" y="57476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4" name="Figura a mano libera 163"/>
          <p:cNvSpPr/>
          <p:nvPr/>
        </p:nvSpPr>
        <p:spPr>
          <a:xfrm>
            <a:off x="302623" y="468086"/>
            <a:ext cx="3929743" cy="4652554"/>
          </a:xfrm>
          <a:custGeom>
            <a:avLst/>
            <a:gdLst>
              <a:gd name="connsiteX0" fmla="*/ 3132908 w 3929743"/>
              <a:gd name="connsiteY0" fmla="*/ 4652554 h 4652554"/>
              <a:gd name="connsiteX1" fmla="*/ 468086 w 3929743"/>
              <a:gd name="connsiteY1" fmla="*/ 4103914 h 4652554"/>
              <a:gd name="connsiteX2" fmla="*/ 324394 w 3929743"/>
              <a:gd name="connsiteY2" fmla="*/ 2340428 h 4652554"/>
              <a:gd name="connsiteX3" fmla="*/ 2140131 w 3929743"/>
              <a:gd name="connsiteY3" fmla="*/ 354874 h 4652554"/>
              <a:gd name="connsiteX4" fmla="*/ 3929743 w 3929743"/>
              <a:gd name="connsiteY4" fmla="*/ 211183 h 465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9743" h="4652554">
                <a:moveTo>
                  <a:pt x="3132908" y="4652554"/>
                </a:moveTo>
                <a:cubicBezTo>
                  <a:pt x="2034540" y="4570911"/>
                  <a:pt x="936172" y="4489268"/>
                  <a:pt x="468086" y="4103914"/>
                </a:cubicBezTo>
                <a:cubicBezTo>
                  <a:pt x="0" y="3718560"/>
                  <a:pt x="45720" y="2965268"/>
                  <a:pt x="324394" y="2340428"/>
                </a:cubicBezTo>
                <a:cubicBezTo>
                  <a:pt x="603068" y="1715588"/>
                  <a:pt x="1539240" y="709748"/>
                  <a:pt x="2140131" y="354874"/>
                </a:cubicBezTo>
                <a:cubicBezTo>
                  <a:pt x="2741022" y="0"/>
                  <a:pt x="3796937" y="74023"/>
                  <a:pt x="3929743" y="2111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5" name="Figura a mano libera 164"/>
          <p:cNvSpPr/>
          <p:nvPr/>
        </p:nvSpPr>
        <p:spPr>
          <a:xfrm>
            <a:off x="3840480" y="4619897"/>
            <a:ext cx="6962503" cy="1088572"/>
          </a:xfrm>
          <a:custGeom>
            <a:avLst/>
            <a:gdLst>
              <a:gd name="connsiteX0" fmla="*/ 0 w 6962503"/>
              <a:gd name="connsiteY0" fmla="*/ 526869 h 1088572"/>
              <a:gd name="connsiteX1" fmla="*/ 3631474 w 6962503"/>
              <a:gd name="connsiteY1" fmla="*/ 17417 h 1088572"/>
              <a:gd name="connsiteX2" fmla="*/ 5878286 w 6962503"/>
              <a:gd name="connsiteY2" fmla="*/ 422366 h 1088572"/>
              <a:gd name="connsiteX3" fmla="*/ 6962503 w 6962503"/>
              <a:gd name="connsiteY3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2503" h="1088572">
                <a:moveTo>
                  <a:pt x="0" y="526869"/>
                </a:moveTo>
                <a:cubicBezTo>
                  <a:pt x="1325880" y="280851"/>
                  <a:pt x="2651760" y="34834"/>
                  <a:pt x="3631474" y="17417"/>
                </a:cubicBezTo>
                <a:cubicBezTo>
                  <a:pt x="4611188" y="0"/>
                  <a:pt x="5323115" y="243840"/>
                  <a:pt x="5878286" y="422366"/>
                </a:cubicBezTo>
                <a:cubicBezTo>
                  <a:pt x="6433457" y="600892"/>
                  <a:pt x="6746966" y="875212"/>
                  <a:pt x="6962503" y="10885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Figura a mano libera 165"/>
          <p:cNvSpPr/>
          <p:nvPr/>
        </p:nvSpPr>
        <p:spPr>
          <a:xfrm>
            <a:off x="428897" y="4376057"/>
            <a:ext cx="5042263" cy="2484120"/>
          </a:xfrm>
          <a:custGeom>
            <a:avLst/>
            <a:gdLst>
              <a:gd name="connsiteX0" fmla="*/ 1674223 w 5042263"/>
              <a:gd name="connsiteY0" fmla="*/ 0 h 2484120"/>
              <a:gd name="connsiteX1" fmla="*/ 485503 w 5042263"/>
              <a:gd name="connsiteY1" fmla="*/ 914400 h 2484120"/>
              <a:gd name="connsiteX2" fmla="*/ 642257 w 5042263"/>
              <a:gd name="connsiteY2" fmla="*/ 2286000 h 2484120"/>
              <a:gd name="connsiteX3" fmla="*/ 4339046 w 5042263"/>
              <a:gd name="connsiteY3" fmla="*/ 2103120 h 2484120"/>
              <a:gd name="connsiteX4" fmla="*/ 4861560 w 5042263"/>
              <a:gd name="connsiteY4" fmla="*/ 1894114 h 248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2263" h="2484120">
                <a:moveTo>
                  <a:pt x="1674223" y="0"/>
                </a:moveTo>
                <a:cubicBezTo>
                  <a:pt x="1165860" y="266700"/>
                  <a:pt x="657497" y="533400"/>
                  <a:pt x="485503" y="914400"/>
                </a:cubicBezTo>
                <a:cubicBezTo>
                  <a:pt x="313509" y="1295400"/>
                  <a:pt x="0" y="2087880"/>
                  <a:pt x="642257" y="2286000"/>
                </a:cubicBezTo>
                <a:cubicBezTo>
                  <a:pt x="1284514" y="2484120"/>
                  <a:pt x="3635829" y="2168434"/>
                  <a:pt x="4339046" y="2103120"/>
                </a:cubicBezTo>
                <a:cubicBezTo>
                  <a:pt x="5042263" y="2037806"/>
                  <a:pt x="4659086" y="1920240"/>
                  <a:pt x="4861560" y="189411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Figura a mano libera 128"/>
          <p:cNvSpPr/>
          <p:nvPr/>
        </p:nvSpPr>
        <p:spPr>
          <a:xfrm>
            <a:off x="2298700" y="1102783"/>
            <a:ext cx="8250767" cy="3139017"/>
          </a:xfrm>
          <a:custGeom>
            <a:avLst/>
            <a:gdLst>
              <a:gd name="connsiteX0" fmla="*/ 0 w 8250767"/>
              <a:gd name="connsiteY0" fmla="*/ 2592917 h 3139017"/>
              <a:gd name="connsiteX1" fmla="*/ 660400 w 8250767"/>
              <a:gd name="connsiteY1" fmla="*/ 726017 h 3139017"/>
              <a:gd name="connsiteX2" fmla="*/ 2565400 w 8250767"/>
              <a:gd name="connsiteY2" fmla="*/ 294217 h 3139017"/>
              <a:gd name="connsiteX3" fmla="*/ 5715000 w 8250767"/>
              <a:gd name="connsiteY3" fmla="*/ 230717 h 3139017"/>
              <a:gd name="connsiteX4" fmla="*/ 8013700 w 8250767"/>
              <a:gd name="connsiteY4" fmla="*/ 1678517 h 3139017"/>
              <a:gd name="connsiteX5" fmla="*/ 7137400 w 8250767"/>
              <a:gd name="connsiteY5" fmla="*/ 3139017 h 313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0767" h="3139017">
                <a:moveTo>
                  <a:pt x="0" y="2592917"/>
                </a:moveTo>
                <a:cubicBezTo>
                  <a:pt x="116416" y="1851025"/>
                  <a:pt x="232833" y="1109134"/>
                  <a:pt x="660400" y="726017"/>
                </a:cubicBezTo>
                <a:cubicBezTo>
                  <a:pt x="1087967" y="342900"/>
                  <a:pt x="1722967" y="376767"/>
                  <a:pt x="2565400" y="294217"/>
                </a:cubicBezTo>
                <a:cubicBezTo>
                  <a:pt x="3407833" y="211667"/>
                  <a:pt x="4806950" y="0"/>
                  <a:pt x="5715000" y="230717"/>
                </a:cubicBezTo>
                <a:cubicBezTo>
                  <a:pt x="6623050" y="461434"/>
                  <a:pt x="7776633" y="1193800"/>
                  <a:pt x="8013700" y="1678517"/>
                </a:cubicBezTo>
                <a:cubicBezTo>
                  <a:pt x="8250767" y="2163234"/>
                  <a:pt x="7291917" y="2959100"/>
                  <a:pt x="7137400" y="313901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Figura a mano libera 129"/>
          <p:cNvSpPr/>
          <p:nvPr/>
        </p:nvSpPr>
        <p:spPr>
          <a:xfrm>
            <a:off x="3657600" y="35983"/>
            <a:ext cx="8295217" cy="5602817"/>
          </a:xfrm>
          <a:custGeom>
            <a:avLst/>
            <a:gdLst>
              <a:gd name="connsiteX0" fmla="*/ 7581900 w 8295217"/>
              <a:gd name="connsiteY0" fmla="*/ 5602817 h 5602817"/>
              <a:gd name="connsiteX1" fmla="*/ 8204200 w 8295217"/>
              <a:gd name="connsiteY1" fmla="*/ 4142317 h 5602817"/>
              <a:gd name="connsiteX2" fmla="*/ 7035800 w 8295217"/>
              <a:gd name="connsiteY2" fmla="*/ 700617 h 5602817"/>
              <a:gd name="connsiteX3" fmla="*/ 5524500 w 8295217"/>
              <a:gd name="connsiteY3" fmla="*/ 103717 h 5602817"/>
              <a:gd name="connsiteX4" fmla="*/ 2806700 w 8295217"/>
              <a:gd name="connsiteY4" fmla="*/ 357717 h 5602817"/>
              <a:gd name="connsiteX5" fmla="*/ 939800 w 8295217"/>
              <a:gd name="connsiteY5" fmla="*/ 2250017 h 5602817"/>
              <a:gd name="connsiteX6" fmla="*/ 444500 w 8295217"/>
              <a:gd name="connsiteY6" fmla="*/ 4688417 h 5602817"/>
              <a:gd name="connsiteX7" fmla="*/ 0 w 8295217"/>
              <a:gd name="connsiteY7" fmla="*/ 5044017 h 560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5217" h="5602817">
                <a:moveTo>
                  <a:pt x="7581900" y="5602817"/>
                </a:moveTo>
                <a:cubicBezTo>
                  <a:pt x="7938558" y="5281083"/>
                  <a:pt x="8295217" y="4959350"/>
                  <a:pt x="8204200" y="4142317"/>
                </a:cubicBezTo>
                <a:cubicBezTo>
                  <a:pt x="8113183" y="3325284"/>
                  <a:pt x="7482417" y="1373717"/>
                  <a:pt x="7035800" y="700617"/>
                </a:cubicBezTo>
                <a:cubicBezTo>
                  <a:pt x="6589183" y="27517"/>
                  <a:pt x="6229350" y="160867"/>
                  <a:pt x="5524500" y="103717"/>
                </a:cubicBezTo>
                <a:cubicBezTo>
                  <a:pt x="4819650" y="46567"/>
                  <a:pt x="3570817" y="0"/>
                  <a:pt x="2806700" y="357717"/>
                </a:cubicBezTo>
                <a:cubicBezTo>
                  <a:pt x="2042583" y="715434"/>
                  <a:pt x="1333500" y="1528234"/>
                  <a:pt x="939800" y="2250017"/>
                </a:cubicBezTo>
                <a:cubicBezTo>
                  <a:pt x="546100" y="2971800"/>
                  <a:pt x="601133" y="4222750"/>
                  <a:pt x="444500" y="4688417"/>
                </a:cubicBezTo>
                <a:cubicBezTo>
                  <a:pt x="287867" y="5154084"/>
                  <a:pt x="67733" y="5020734"/>
                  <a:pt x="0" y="504401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Figura a mano libera 130"/>
          <p:cNvSpPr/>
          <p:nvPr/>
        </p:nvSpPr>
        <p:spPr>
          <a:xfrm>
            <a:off x="10922000" y="647700"/>
            <a:ext cx="419100" cy="736600"/>
          </a:xfrm>
          <a:custGeom>
            <a:avLst/>
            <a:gdLst>
              <a:gd name="connsiteX0" fmla="*/ 419100 w 419100"/>
              <a:gd name="connsiteY0" fmla="*/ 0 h 736600"/>
              <a:gd name="connsiteX1" fmla="*/ 63500 w 419100"/>
              <a:gd name="connsiteY1" fmla="*/ 139700 h 736600"/>
              <a:gd name="connsiteX2" fmla="*/ 38100 w 419100"/>
              <a:gd name="connsiteY2" fmla="*/ 381000 h 736600"/>
              <a:gd name="connsiteX3" fmla="*/ 114300 w 419100"/>
              <a:gd name="connsiteY3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" h="736600">
                <a:moveTo>
                  <a:pt x="419100" y="0"/>
                </a:moveTo>
                <a:cubicBezTo>
                  <a:pt x="273050" y="38100"/>
                  <a:pt x="127000" y="76200"/>
                  <a:pt x="63500" y="139700"/>
                </a:cubicBezTo>
                <a:cubicBezTo>
                  <a:pt x="0" y="203200"/>
                  <a:pt x="29633" y="281517"/>
                  <a:pt x="38100" y="381000"/>
                </a:cubicBezTo>
                <a:cubicBezTo>
                  <a:pt x="46567" y="480483"/>
                  <a:pt x="69850" y="664633"/>
                  <a:pt x="114300" y="7366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Figura a mano libera 131"/>
          <p:cNvSpPr/>
          <p:nvPr/>
        </p:nvSpPr>
        <p:spPr>
          <a:xfrm>
            <a:off x="2527300" y="2051050"/>
            <a:ext cx="5803900" cy="2766483"/>
          </a:xfrm>
          <a:custGeom>
            <a:avLst/>
            <a:gdLst>
              <a:gd name="connsiteX0" fmla="*/ 0 w 5803900"/>
              <a:gd name="connsiteY0" fmla="*/ 2330450 h 2766483"/>
              <a:gd name="connsiteX1" fmla="*/ 622300 w 5803900"/>
              <a:gd name="connsiteY1" fmla="*/ 2749550 h 2766483"/>
              <a:gd name="connsiteX2" fmla="*/ 2413000 w 5803900"/>
              <a:gd name="connsiteY2" fmla="*/ 2228850 h 2766483"/>
              <a:gd name="connsiteX3" fmla="*/ 4178300 w 5803900"/>
              <a:gd name="connsiteY3" fmla="*/ 387350 h 2766483"/>
              <a:gd name="connsiteX4" fmla="*/ 5562600 w 5803900"/>
              <a:gd name="connsiteY4" fmla="*/ 133350 h 2766483"/>
              <a:gd name="connsiteX5" fmla="*/ 5626100 w 5803900"/>
              <a:gd name="connsiteY5" fmla="*/ 1187450 h 276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3900" h="2766483">
                <a:moveTo>
                  <a:pt x="0" y="2330450"/>
                </a:moveTo>
                <a:cubicBezTo>
                  <a:pt x="110066" y="2548466"/>
                  <a:pt x="220133" y="2766483"/>
                  <a:pt x="622300" y="2749550"/>
                </a:cubicBezTo>
                <a:cubicBezTo>
                  <a:pt x="1024467" y="2732617"/>
                  <a:pt x="1820333" y="2622550"/>
                  <a:pt x="2413000" y="2228850"/>
                </a:cubicBezTo>
                <a:cubicBezTo>
                  <a:pt x="3005667" y="1835150"/>
                  <a:pt x="3653367" y="736600"/>
                  <a:pt x="4178300" y="387350"/>
                </a:cubicBezTo>
                <a:cubicBezTo>
                  <a:pt x="4703233" y="38100"/>
                  <a:pt x="5321300" y="0"/>
                  <a:pt x="5562600" y="133350"/>
                </a:cubicBezTo>
                <a:cubicBezTo>
                  <a:pt x="5803900" y="266700"/>
                  <a:pt x="5607050" y="969433"/>
                  <a:pt x="5626100" y="11874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9" name="Gruppo 132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6727332" y="2115457"/>
            <a:ext cx="2209477" cy="928899"/>
            <a:chOff x="7134719" y="2618509"/>
            <a:chExt cx="2925841" cy="1200769"/>
          </a:xfrm>
        </p:grpSpPr>
        <p:sp>
          <p:nvSpPr>
            <p:cNvPr id="134" name="Ovale 133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5" name="CasellaDiTesto 134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34719" y="2745065"/>
              <a:ext cx="2925841" cy="107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/>
                <a:t>Density</a:t>
              </a:r>
            </a:p>
            <a:p>
              <a:pPr algn="ctr"/>
              <a:r>
                <a:rPr lang="it-IT" sz="1000" b="1" dirty="0"/>
                <a:t>[kg/m</a:t>
              </a:r>
              <a:r>
                <a:rPr lang="it-IT" sz="1000" b="1" baseline="30000" dirty="0"/>
                <a:t>3</a:t>
              </a:r>
              <a:r>
                <a:rPr lang="it-IT" sz="1000" b="1" dirty="0"/>
                <a:t>]</a:t>
              </a:r>
            </a:p>
            <a:p>
              <a:pPr algn="ctr"/>
              <a:endParaRPr lang="it-IT" sz="1000" b="1" dirty="0"/>
            </a:p>
            <a:p>
              <a:endParaRPr lang="it-IT" dirty="0"/>
            </a:p>
          </p:txBody>
        </p:sp>
      </p:grpSp>
      <p:grpSp>
        <p:nvGrpSpPr>
          <p:cNvPr id="10" name="Gruppo 73">
            <a:extLst>
              <a:ext uri="{FF2B5EF4-FFF2-40B4-BE49-F238E27FC236}">
                <a16:creationId xmlns:a16="http://schemas.microsoft.com/office/drawing/2014/main" id="{23F9DAB9-9B17-4E74-84CD-F29DC9B7A54A}"/>
              </a:ext>
            </a:extLst>
          </p:cNvPr>
          <p:cNvGrpSpPr/>
          <p:nvPr/>
        </p:nvGrpSpPr>
        <p:grpSpPr>
          <a:xfrm>
            <a:off x="2517865" y="5020584"/>
            <a:ext cx="2209477" cy="787710"/>
            <a:chOff x="7101084" y="2618509"/>
            <a:chExt cx="2925841" cy="1018257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A934AA50-E19E-46A3-8901-95EE5C244958}"/>
                </a:ext>
              </a:extLst>
            </p:cNvPr>
            <p:cNvSpPr/>
            <p:nvPr/>
          </p:nvSpPr>
          <p:spPr>
            <a:xfrm>
              <a:off x="8172658" y="2618509"/>
              <a:ext cx="733530" cy="675409"/>
            </a:xfrm>
            <a:prstGeom prst="ellipse">
              <a:avLst/>
            </a:prstGeom>
            <a:solidFill>
              <a:srgbClr val="FCA32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6" name="CasellaDiTesto 75">
              <a:extLst>
                <a:ext uri="{FF2B5EF4-FFF2-40B4-BE49-F238E27FC236}">
                  <a16:creationId xmlns:a16="http://schemas.microsoft.com/office/drawing/2014/main" id="{05A7B874-B764-4727-B0FE-3007BEA81C74}"/>
                </a:ext>
              </a:extLst>
            </p:cNvPr>
            <p:cNvSpPr txBox="1"/>
            <p:nvPr/>
          </p:nvSpPr>
          <p:spPr>
            <a:xfrm>
              <a:off x="7101084" y="2761482"/>
              <a:ext cx="2925841" cy="875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00" b="1" dirty="0"/>
                <a:t>Energy </a:t>
              </a:r>
            </a:p>
            <a:p>
              <a:pPr algn="ctr"/>
              <a:r>
                <a:rPr lang="it-IT" sz="1000" b="1"/>
                <a:t>[Nm]</a:t>
              </a:r>
              <a:endParaRPr lang="it-IT" sz="1000" b="1" dirty="0"/>
            </a:p>
            <a:p>
              <a:endParaRPr lang="it-IT" dirty="0"/>
            </a:p>
          </p:txBody>
        </p:sp>
      </p:grpSp>
      <p:sp>
        <p:nvSpPr>
          <p:cNvPr id="104" name="Rettangolo 103">
            <a:extLst>
              <a:ext uri="{FF2B5EF4-FFF2-40B4-BE49-F238E27FC236}">
                <a16:creationId xmlns:a16="http://schemas.microsoft.com/office/drawing/2014/main" id="{C5323ADB-AFE2-4ADD-94FF-4773621F91A9}"/>
              </a:ext>
            </a:extLst>
          </p:cNvPr>
          <p:cNvSpPr/>
          <p:nvPr/>
        </p:nvSpPr>
        <p:spPr>
          <a:xfrm rot="16200000">
            <a:off x="-412471" y="5937691"/>
            <a:ext cx="113685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U1_L1</a:t>
            </a:r>
            <a:r>
              <a:rPr lang="it-IT" sz="1200">
                <a:solidFill>
                  <a:srgbClr val="FF0000"/>
                </a:solidFill>
                <a:latin typeface="Comic Sans MS" panose="030F0702030302020204" pitchFamily="66" charset="0"/>
              </a:rPr>
              <a:t>_ALL5 </a:t>
            </a:r>
            <a:endParaRPr lang="it-I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26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194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Copperplate Gothic Bold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Leonardi, Mara</dc:creator>
  <cp:lastModifiedBy>massimo eccher</cp:lastModifiedBy>
  <cp:revision>25</cp:revision>
  <dcterms:created xsi:type="dcterms:W3CDTF">2017-11-09T17:44:40Z</dcterms:created>
  <dcterms:modified xsi:type="dcterms:W3CDTF">2018-04-13T15:32:35Z</dcterms:modified>
</cp:coreProperties>
</file>