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9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66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0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46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1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25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7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5051" y="462811"/>
            <a:ext cx="12162773" cy="6395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po 17"/>
          <p:cNvGrpSpPr/>
          <p:nvPr/>
        </p:nvGrpSpPr>
        <p:grpSpPr>
          <a:xfrm>
            <a:off x="4650692" y="910506"/>
            <a:ext cx="1279871" cy="5520077"/>
            <a:chOff x="5169259" y="898754"/>
            <a:chExt cx="1279871" cy="552007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169259" y="6049499"/>
              <a:ext cx="1279871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8. dm^3/s 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512152" y="898754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 1.   N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512152" y="1624960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2. </a:t>
              </a:r>
              <a:r>
                <a:rPr lang="it-IT" dirty="0" err="1">
                  <a:solidFill>
                    <a:srgbClr val="9900CC"/>
                  </a:solidFill>
                  <a:latin typeface="Comic Sans MS" panose="030F0702030302020204" pitchFamily="66" charset="0"/>
                </a:rPr>
                <a:t>Cd</a:t>
              </a:r>
              <a:endParaRPr lang="it-IT" dirty="0">
                <a:solidFill>
                  <a:srgbClr val="9900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512152" y="235877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3. Pa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512152" y="314922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4. µm 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169259" y="3893457"/>
              <a:ext cx="1279871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5. Ohm/m 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512152" y="4653138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6. </a:t>
              </a:r>
              <a:r>
                <a:rPr lang="it-IT" dirty="0" err="1">
                  <a:solidFill>
                    <a:srgbClr val="9900CC"/>
                  </a:solidFill>
                  <a:latin typeface="Comic Sans MS" panose="030F0702030302020204" pitchFamily="66" charset="0"/>
                </a:rPr>
                <a:t>A*m</a:t>
              </a:r>
              <a:endParaRPr lang="it-IT" dirty="0">
                <a:solidFill>
                  <a:srgbClr val="9900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12152" y="5412996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7. J/C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099000" y="735141"/>
            <a:ext cx="1385889" cy="5520077"/>
            <a:chOff x="5512151" y="898754"/>
            <a:chExt cx="1385889" cy="552007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512152" y="6049499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16. K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512152" y="898754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9. mol  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512151" y="1624960"/>
              <a:ext cx="1143212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10.  C/V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512151" y="2358773"/>
              <a:ext cx="1057275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11. C/s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512152" y="314922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12. J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512152" y="3893457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13. Hz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512152" y="4653138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14. W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512151" y="5412996"/>
              <a:ext cx="1385889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15. m/s^2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0104" y="-62630"/>
            <a:ext cx="12192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U1_L1_ALL3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Vocabulary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Worksheet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                                  </a:t>
            </a:r>
            <a:r>
              <a:rPr lang="it-IT" sz="2000" b="1" dirty="0">
                <a:solidFill>
                  <a:srgbClr val="9900CC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1447800" cy="14478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4" cstate="print"/>
          <a:srcRect l="31195" r="29532" b="-4098"/>
          <a:stretch/>
        </p:blipFill>
        <p:spPr>
          <a:xfrm>
            <a:off x="11066817" y="4527163"/>
            <a:ext cx="858600" cy="151447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498" y="3611535"/>
            <a:ext cx="2536342" cy="1746906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1147" y="5036170"/>
            <a:ext cx="1610322" cy="1073129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2684" y="3188677"/>
            <a:ext cx="2971604" cy="1833019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7242" y="655763"/>
            <a:ext cx="2297123" cy="152863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926" y="1911170"/>
            <a:ext cx="2128039" cy="1596029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1734" y="1972515"/>
            <a:ext cx="1534684" cy="1534684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33767" y="680031"/>
            <a:ext cx="2469089" cy="1851817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49982" y="808433"/>
            <a:ext cx="2006201" cy="1223293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42872" y="1760281"/>
            <a:ext cx="1724120" cy="1325918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7223" y="5448426"/>
            <a:ext cx="1881854" cy="1409574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74637" y="3717957"/>
            <a:ext cx="1663365" cy="1663365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0298" y="5589614"/>
            <a:ext cx="1691181" cy="1193230"/>
          </a:xfrm>
          <a:prstGeom prst="rect">
            <a:avLst/>
          </a:prstGeom>
        </p:spPr>
      </p:pic>
      <p:pic>
        <p:nvPicPr>
          <p:cNvPr id="1026" name="Picture 2" descr="Risultati immagini per gr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64495" y="2784954"/>
            <a:ext cx="1543627" cy="1636735"/>
          </a:xfrm>
          <a:prstGeom prst="rect">
            <a:avLst/>
          </a:prstGeom>
          <a:noFill/>
        </p:spPr>
      </p:pic>
      <p:pic>
        <p:nvPicPr>
          <p:cNvPr id="1028" name="Picture 4" descr="Risultati immagini per spettro elettromagnetico"/>
          <p:cNvPicPr>
            <a:picLocks noChangeAspect="1" noChangeArrowheads="1"/>
          </p:cNvPicPr>
          <p:nvPr/>
        </p:nvPicPr>
        <p:blipFill>
          <a:blip r:embed="rId18" cstate="print"/>
          <a:srcRect l="-1990" t="56273" r="2861" b="8303"/>
          <a:stretch>
            <a:fillRect/>
          </a:stretch>
        </p:blipFill>
        <p:spPr bwMode="auto">
          <a:xfrm>
            <a:off x="7741085" y="6194121"/>
            <a:ext cx="3382027" cy="601250"/>
          </a:xfrm>
          <a:prstGeom prst="rect">
            <a:avLst/>
          </a:prstGeom>
          <a:noFill/>
        </p:spPr>
      </p:pic>
      <p:sp>
        <p:nvSpPr>
          <p:cNvPr id="50" name="CasellaDiTesto 49"/>
          <p:cNvSpPr txBox="1"/>
          <p:nvPr/>
        </p:nvSpPr>
        <p:spPr>
          <a:xfrm>
            <a:off x="6126141" y="6488668"/>
            <a:ext cx="936978" cy="369332"/>
          </a:xfrm>
          <a:prstGeom prst="rect">
            <a:avLst/>
          </a:prstGeom>
          <a:ln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900CC"/>
                </a:solidFill>
                <a:latin typeface="Comic Sans MS" panose="030F0702030302020204" pitchFamily="66" charset="0"/>
              </a:rPr>
              <a:t>17. </a:t>
            </a:r>
            <a:r>
              <a:rPr lang="it-IT" dirty="0" err="1">
                <a:solidFill>
                  <a:srgbClr val="9900CC"/>
                </a:solidFill>
                <a:latin typeface="Comic Sans MS" panose="030F0702030302020204" pitchFamily="66" charset="0"/>
              </a:rPr>
              <a:t>Wb</a:t>
            </a:r>
            <a:endParaRPr lang="it-IT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1114816" y="60124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Ovale 51"/>
          <p:cNvSpPr/>
          <p:nvPr/>
        </p:nvSpPr>
        <p:spPr>
          <a:xfrm>
            <a:off x="10611633" y="5062603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3" name="Ovale 52"/>
          <p:cNvSpPr/>
          <p:nvPr/>
        </p:nvSpPr>
        <p:spPr>
          <a:xfrm>
            <a:off x="9849633" y="1858027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Ovale 53"/>
          <p:cNvSpPr/>
          <p:nvPr/>
        </p:nvSpPr>
        <p:spPr>
          <a:xfrm>
            <a:off x="9864246" y="3350712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Ovale 54"/>
          <p:cNvSpPr/>
          <p:nvPr/>
        </p:nvSpPr>
        <p:spPr>
          <a:xfrm>
            <a:off x="10843364" y="6369485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56" name="Ovale 55"/>
          <p:cNvSpPr/>
          <p:nvPr/>
        </p:nvSpPr>
        <p:spPr>
          <a:xfrm>
            <a:off x="11672170" y="450728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7" name="Ovale 56"/>
          <p:cNvSpPr/>
          <p:nvPr/>
        </p:nvSpPr>
        <p:spPr>
          <a:xfrm>
            <a:off x="11774465" y="2780778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8" name="Ovale 57"/>
          <p:cNvSpPr/>
          <p:nvPr/>
        </p:nvSpPr>
        <p:spPr>
          <a:xfrm>
            <a:off x="2382032" y="200625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9" name="Ovale 58"/>
          <p:cNvSpPr/>
          <p:nvPr/>
        </p:nvSpPr>
        <p:spPr>
          <a:xfrm>
            <a:off x="11791167" y="758972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0" name="Ovale 59"/>
          <p:cNvSpPr/>
          <p:nvPr/>
        </p:nvSpPr>
        <p:spPr>
          <a:xfrm>
            <a:off x="9050054" y="870558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Ovale 60"/>
          <p:cNvSpPr/>
          <p:nvPr/>
        </p:nvSpPr>
        <p:spPr>
          <a:xfrm>
            <a:off x="1837150" y="5507276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2" name="Ovale 61"/>
          <p:cNvSpPr/>
          <p:nvPr/>
        </p:nvSpPr>
        <p:spPr>
          <a:xfrm>
            <a:off x="2352805" y="363045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3" name="Ovale 62"/>
          <p:cNvSpPr/>
          <p:nvPr/>
        </p:nvSpPr>
        <p:spPr>
          <a:xfrm>
            <a:off x="4108536" y="370770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4" name="Ovale 63"/>
          <p:cNvSpPr/>
          <p:nvPr/>
        </p:nvSpPr>
        <p:spPr>
          <a:xfrm>
            <a:off x="4135676" y="1993726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5" name="Ovale 64"/>
          <p:cNvSpPr/>
          <p:nvPr/>
        </p:nvSpPr>
        <p:spPr>
          <a:xfrm>
            <a:off x="3949874" y="565341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6" name="Ovale 65"/>
          <p:cNvSpPr/>
          <p:nvPr/>
        </p:nvSpPr>
        <p:spPr>
          <a:xfrm>
            <a:off x="3726493" y="68266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Ovale 66"/>
          <p:cNvSpPr/>
          <p:nvPr/>
        </p:nvSpPr>
        <p:spPr>
          <a:xfrm>
            <a:off x="6910192" y="6371573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8" name="Ovale 67"/>
          <p:cNvSpPr/>
          <p:nvPr/>
        </p:nvSpPr>
        <p:spPr>
          <a:xfrm>
            <a:off x="5688904" y="4135676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" name="Ovale 68"/>
          <p:cNvSpPr/>
          <p:nvPr/>
        </p:nvSpPr>
        <p:spPr>
          <a:xfrm>
            <a:off x="5665939" y="228391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2" name="Ovale 71"/>
          <p:cNvSpPr/>
          <p:nvPr/>
        </p:nvSpPr>
        <p:spPr>
          <a:xfrm>
            <a:off x="6956119" y="2283913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3" name="Ovale 72"/>
          <p:cNvSpPr/>
          <p:nvPr/>
        </p:nvSpPr>
        <p:spPr>
          <a:xfrm>
            <a:off x="7252569" y="538619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4" name="Ovale 73"/>
          <p:cNvSpPr/>
          <p:nvPr/>
        </p:nvSpPr>
        <p:spPr>
          <a:xfrm>
            <a:off x="6853823" y="581416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5" name="Ovale 74"/>
          <p:cNvSpPr/>
          <p:nvPr/>
        </p:nvSpPr>
        <p:spPr>
          <a:xfrm>
            <a:off x="6812070" y="301668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6" name="Ovale 75"/>
          <p:cNvSpPr/>
          <p:nvPr/>
        </p:nvSpPr>
        <p:spPr>
          <a:xfrm>
            <a:off x="6457167" y="1697277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7" name="Ovale 76"/>
          <p:cNvSpPr/>
          <p:nvPr/>
        </p:nvSpPr>
        <p:spPr>
          <a:xfrm>
            <a:off x="6872613" y="4555298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8" name="Ovale 77"/>
          <p:cNvSpPr/>
          <p:nvPr/>
        </p:nvSpPr>
        <p:spPr>
          <a:xfrm>
            <a:off x="4853836" y="6306855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9" name="Ovale 78"/>
          <p:cNvSpPr/>
          <p:nvPr/>
        </p:nvSpPr>
        <p:spPr>
          <a:xfrm>
            <a:off x="4949868" y="111690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81" name="Connettore 1 80"/>
          <p:cNvCxnSpPr/>
          <p:nvPr/>
        </p:nvCxnSpPr>
        <p:spPr>
          <a:xfrm>
            <a:off x="4885151" y="4534422"/>
            <a:ext cx="1052186" cy="55114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V="1">
            <a:off x="4960307" y="4509370"/>
            <a:ext cx="851770" cy="67640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e 88"/>
          <p:cNvSpPr/>
          <p:nvPr/>
        </p:nvSpPr>
        <p:spPr>
          <a:xfrm>
            <a:off x="6359046" y="395404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0" name="Ovale 89"/>
          <p:cNvSpPr/>
          <p:nvPr/>
        </p:nvSpPr>
        <p:spPr>
          <a:xfrm>
            <a:off x="5384104" y="3002072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1" name="Ovale 90"/>
          <p:cNvSpPr/>
          <p:nvPr/>
        </p:nvSpPr>
        <p:spPr>
          <a:xfrm>
            <a:off x="6807896" y="63256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2" name="Ovale 91"/>
          <p:cNvSpPr/>
          <p:nvPr/>
        </p:nvSpPr>
        <p:spPr>
          <a:xfrm>
            <a:off x="5235880" y="567428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3" name="Ovale 92"/>
          <p:cNvSpPr/>
          <p:nvPr/>
        </p:nvSpPr>
        <p:spPr>
          <a:xfrm>
            <a:off x="5690992" y="1519825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ACC8D5C9-A068-4441-B875-8D469688D243}"/>
              </a:ext>
            </a:extLst>
          </p:cNvPr>
          <p:cNvSpPr/>
          <p:nvPr/>
        </p:nvSpPr>
        <p:spPr>
          <a:xfrm>
            <a:off x="8827473" y="396210"/>
            <a:ext cx="508243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All images are licensed under BY Creative Commons.</a:t>
            </a:r>
          </a:p>
        </p:txBody>
      </p:sp>
    </p:spTree>
    <p:extLst>
      <p:ext uri="{BB962C8B-B14F-4D97-AF65-F5344CB8AC3E}">
        <p14:creationId xmlns:p14="http://schemas.microsoft.com/office/powerpoint/2010/main" val="2352043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118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m.eccher.392713</dc:creator>
  <cp:lastModifiedBy>massimo eccher</cp:lastModifiedBy>
  <cp:revision>18</cp:revision>
  <dcterms:created xsi:type="dcterms:W3CDTF">2017-11-10T09:17:36Z</dcterms:created>
  <dcterms:modified xsi:type="dcterms:W3CDTF">2018-08-27T12:15:01Z</dcterms:modified>
</cp:coreProperties>
</file>