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998-0C22-4461-9106-E49204369CDC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9DBC-8794-481E-ABCC-7C7C2DA0D9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5231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998-0C22-4461-9106-E49204369CDC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9DBC-8794-481E-ABCC-7C7C2DA0D9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7223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998-0C22-4461-9106-E49204369CDC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9DBC-8794-481E-ABCC-7C7C2DA0D9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1380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998-0C22-4461-9106-E49204369CDC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9DBC-8794-481E-ABCC-7C7C2DA0D9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1120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998-0C22-4461-9106-E49204369CDC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9DBC-8794-481E-ABCC-7C7C2DA0D9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4529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998-0C22-4461-9106-E49204369CDC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9DBC-8794-481E-ABCC-7C7C2DA0D9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272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998-0C22-4461-9106-E49204369CDC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9DBC-8794-481E-ABCC-7C7C2DA0D9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2093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998-0C22-4461-9106-E49204369CDC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9DBC-8794-481E-ABCC-7C7C2DA0D9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767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998-0C22-4461-9106-E49204369CDC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9DBC-8794-481E-ABCC-7C7C2DA0D9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3678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998-0C22-4461-9106-E49204369CDC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9DBC-8794-481E-ABCC-7C7C2DA0D9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8283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998-0C22-4461-9106-E49204369CDC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9DBC-8794-481E-ABCC-7C7C2DA0D9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1629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8C998-0C22-4461-9106-E49204369CDC}" type="datetimeFigureOut">
              <a:rPr lang="it-IT" smtClean="0"/>
              <a:t>18/03/2019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09DBC-8794-481E-ABCC-7C7C2DA0D9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9114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410816" y="218941"/>
            <a:ext cx="937173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THE LOCOMOTOR SYSTEM</a:t>
            </a:r>
          </a:p>
          <a:p>
            <a:pPr algn="ctr"/>
            <a:endParaRPr lang="it-IT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it-IT" sz="6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GROUP WORK</a:t>
            </a:r>
            <a:endParaRPr lang="it-IT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5233" y="3020363"/>
            <a:ext cx="8682897" cy="3393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42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135152" y="686826"/>
            <a:ext cx="3365681" cy="46782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MUSCLES</a:t>
            </a:r>
          </a:p>
          <a:p>
            <a:endParaRPr lang="it-IT" sz="19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900" b="1" dirty="0" smtClean="0"/>
              <a:t>FUNCTIONS OF MUSCOLAR SYSTEM;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9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900" b="1" dirty="0" smtClean="0"/>
              <a:t>HOW MANY MUSCLES THERE ARE IN OUR BODY;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9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900" b="1" dirty="0" smtClean="0"/>
              <a:t>HOW THEY WORK;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9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900" b="1" dirty="0" smtClean="0"/>
              <a:t>IN HOW MANY GROUPS THEY MAY BE </a:t>
            </a:r>
            <a:r>
              <a:rPr lang="it-IT" sz="1900" b="1" dirty="0" smtClean="0"/>
              <a:t>CLASSIFIED;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9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900" b="1" dirty="0" smtClean="0"/>
              <a:t>WHICH ARE OUR MAIN MUSCLES.</a:t>
            </a:r>
            <a:endParaRPr lang="it-IT" sz="1900" b="1" dirty="0" smtClean="0"/>
          </a:p>
        </p:txBody>
      </p:sp>
      <p:sp>
        <p:nvSpPr>
          <p:cNvPr id="5" name="CasellaDiTesto 4"/>
          <p:cNvSpPr txBox="1"/>
          <p:nvPr/>
        </p:nvSpPr>
        <p:spPr>
          <a:xfrm>
            <a:off x="358462" y="686826"/>
            <a:ext cx="3324896" cy="51343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BONES</a:t>
            </a:r>
          </a:p>
          <a:p>
            <a:endParaRPr lang="it-IT" sz="19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900" b="1" dirty="0" smtClean="0"/>
              <a:t>FUNCTIONS OF THE SKELETAL SYSTEM;</a:t>
            </a:r>
          </a:p>
          <a:p>
            <a:endParaRPr lang="it-IT" sz="1900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900" b="1" dirty="0" smtClean="0"/>
              <a:t>HOW MANY BONES THERE ARE IN OUR BODY;</a:t>
            </a:r>
          </a:p>
          <a:p>
            <a:endParaRPr lang="it-IT" sz="1900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900" b="1" dirty="0" smtClean="0"/>
              <a:t>IN HOW MANY GROUPS THEY MAY BE CLASSIFIED;</a:t>
            </a:r>
          </a:p>
          <a:p>
            <a:endParaRPr lang="en-US" sz="1900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900" b="1" dirty="0" smtClean="0"/>
              <a:t>ON THE BASIS OF WHAT CAN BONES BE GROUPED;</a:t>
            </a:r>
          </a:p>
          <a:p>
            <a:endParaRPr lang="it-IT" sz="1900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900" b="1" dirty="0" smtClean="0"/>
              <a:t>WHICH ARE OUR MAIN BONES.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168460" y="686826"/>
            <a:ext cx="3481590" cy="526297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JOINTS</a:t>
            </a:r>
          </a:p>
          <a:p>
            <a:endParaRPr lang="it-IT" sz="19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900" b="1" dirty="0" smtClean="0"/>
              <a:t>WHAT IS A JOINT;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9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900" b="1" dirty="0" smtClean="0"/>
              <a:t>FUNCTIONS;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9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900" b="1" dirty="0" smtClean="0"/>
              <a:t>WHICH ARE THE COMPONENTS OF A JOINT;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9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900" b="1" dirty="0" smtClean="0"/>
              <a:t>HOW MANY JOINTS THERE ARE IN OUR BODY;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900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900" b="1" dirty="0" smtClean="0"/>
              <a:t>ON THE BASIS OF WHAT CAN JOINTS BE GROUPED;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9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900" b="1" dirty="0" smtClean="0"/>
              <a:t>WHICH ARE OUR MAIN JOINTS.</a:t>
            </a:r>
            <a:endParaRPr lang="it-IT" sz="1900" b="1" dirty="0"/>
          </a:p>
        </p:txBody>
      </p:sp>
    </p:spTree>
    <p:extLst>
      <p:ext uri="{BB962C8B-B14F-4D97-AF65-F5344CB8AC3E}">
        <p14:creationId xmlns:p14="http://schemas.microsoft.com/office/powerpoint/2010/main" val="188430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121</Words>
  <Application>Microsoft Office PowerPoint</Application>
  <PresentationFormat>Widescreen</PresentationFormat>
  <Paragraphs>38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di Office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Manuela</dc:creator>
  <cp:lastModifiedBy>Manuela</cp:lastModifiedBy>
  <cp:revision>3</cp:revision>
  <dcterms:created xsi:type="dcterms:W3CDTF">2019-03-18T18:27:10Z</dcterms:created>
  <dcterms:modified xsi:type="dcterms:W3CDTF">2019-03-18T18:43:58Z</dcterms:modified>
</cp:coreProperties>
</file>